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7790" r:id="rId4"/>
  </p:sldMasterIdLst>
  <p:notesMasterIdLst>
    <p:notesMasterId r:id="rId27"/>
  </p:notesMasterIdLst>
  <p:handoutMasterIdLst>
    <p:handoutMasterId r:id="rId28"/>
  </p:handoutMasterIdLst>
  <p:sldIdLst>
    <p:sldId id="256" r:id="rId5"/>
    <p:sldId id="2147472564" r:id="rId6"/>
    <p:sldId id="2147472558" r:id="rId7"/>
    <p:sldId id="2147472565" r:id="rId8"/>
    <p:sldId id="2147472553" r:id="rId9"/>
    <p:sldId id="2147472450" r:id="rId10"/>
    <p:sldId id="2147472559" r:id="rId11"/>
    <p:sldId id="261" r:id="rId12"/>
    <p:sldId id="2147472560" r:id="rId13"/>
    <p:sldId id="2147472561" r:id="rId14"/>
    <p:sldId id="2147472562" r:id="rId15"/>
    <p:sldId id="2147472544" r:id="rId16"/>
    <p:sldId id="2147472542" r:id="rId17"/>
    <p:sldId id="2147472537" r:id="rId18"/>
    <p:sldId id="2147472535" r:id="rId19"/>
    <p:sldId id="2147472543" r:id="rId20"/>
    <p:sldId id="2147472538" r:id="rId21"/>
    <p:sldId id="258" r:id="rId22"/>
    <p:sldId id="2147472453" r:id="rId23"/>
    <p:sldId id="2147472451" r:id="rId24"/>
    <p:sldId id="2147472452" r:id="rId25"/>
    <p:sldId id="2147472563" r:id="rId26"/>
  </p:sldIdLst>
  <p:sldSz cx="12192000" cy="6858000"/>
  <p:notesSz cx="9309100" cy="70231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189"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377"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566"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754"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5943"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131"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320"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509"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31">
          <p15:clr>
            <a:srgbClr val="A4A3A4"/>
          </p15:clr>
        </p15:guide>
        <p15:guide id="2" pos="2212">
          <p15:clr>
            <a:srgbClr val="A4A3A4"/>
          </p15:clr>
        </p15:guide>
        <p15:guide id="3" orient="horz" pos="2211">
          <p15:clr>
            <a:srgbClr val="A4A3A4"/>
          </p15:clr>
        </p15:guide>
        <p15:guide id="4" pos="2932">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alie Tessel" initials="NT" lastIdx="5" clrIdx="0"/>
  <p:cmAuthor id="2" name="Gary Choquette" initials="GC" lastIdx="5" clrIdx="1"/>
  <p:cmAuthor id="3" name="Zoe Shall" initials="Z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B3B5"/>
    <a:srgbClr val="EAEAEA"/>
    <a:srgbClr val="566D83"/>
    <a:srgbClr val="1F497D"/>
    <a:srgbClr val="203864"/>
    <a:srgbClr val="034EA2"/>
    <a:srgbClr val="034EA1"/>
    <a:srgbClr val="777777"/>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03DAA4-8BD5-4A80-B8C5-F888BA3D8BF3}" v="156" dt="2026-05-22T20:11:27.361"/>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guide orient="horz" pos="2931"/>
        <p:guide pos="2212"/>
        <p:guide orient="horz" pos="2211"/>
        <p:guide pos="293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ita Vigilante" userId="c1b4e434-8466-4fb8-8527-eb1683d4c3cc" providerId="ADAL" clId="{B5C1041A-887F-4367-BEDC-AA54C952716F}"/>
    <pc:docChg chg="undo custSel addSld delSld modSld modMainMaster">
      <pc:chgData name="Anita Vigilante" userId="c1b4e434-8466-4fb8-8527-eb1683d4c3cc" providerId="ADAL" clId="{B5C1041A-887F-4367-BEDC-AA54C952716F}" dt="2026-05-22T20:11:27.361" v="534" actId="1076"/>
      <pc:docMkLst>
        <pc:docMk/>
      </pc:docMkLst>
      <pc:sldChg chg="addSp delSp modSp mod chgLayout">
        <pc:chgData name="Anita Vigilante" userId="c1b4e434-8466-4fb8-8527-eb1683d4c3cc" providerId="ADAL" clId="{B5C1041A-887F-4367-BEDC-AA54C952716F}" dt="2026-05-22T19:47:53.226" v="507" actId="20577"/>
        <pc:sldMkLst>
          <pc:docMk/>
          <pc:sldMk cId="3370871697" sldId="256"/>
        </pc:sldMkLst>
        <pc:spChg chg="add mod ord">
          <ac:chgData name="Anita Vigilante" userId="c1b4e434-8466-4fb8-8527-eb1683d4c3cc" providerId="ADAL" clId="{B5C1041A-887F-4367-BEDC-AA54C952716F}" dt="2026-05-22T19:46:34.725" v="438" actId="20577"/>
          <ac:spMkLst>
            <pc:docMk/>
            <pc:sldMk cId="3370871697" sldId="256"/>
            <ac:spMk id="2" creationId="{943CB1C3-79DD-0EF1-23DC-5A1078EEED00}"/>
          </ac:spMkLst>
        </pc:spChg>
        <pc:spChg chg="del">
          <ac:chgData name="Anita Vigilante" userId="c1b4e434-8466-4fb8-8527-eb1683d4c3cc" providerId="ADAL" clId="{B5C1041A-887F-4367-BEDC-AA54C952716F}" dt="2026-05-22T19:46:11.324" v="417" actId="700"/>
          <ac:spMkLst>
            <pc:docMk/>
            <pc:sldMk cId="3370871697" sldId="256"/>
            <ac:spMk id="3" creationId="{CE7007A2-ED7A-D9FE-CC98-6A2D2E74C416}"/>
          </ac:spMkLst>
        </pc:spChg>
        <pc:spChg chg="mod ord">
          <ac:chgData name="Anita Vigilante" userId="c1b4e434-8466-4fb8-8527-eb1683d4c3cc" providerId="ADAL" clId="{B5C1041A-887F-4367-BEDC-AA54C952716F}" dt="2026-05-22T19:47:16.986" v="480" actId="20577"/>
          <ac:spMkLst>
            <pc:docMk/>
            <pc:sldMk cId="3370871697" sldId="256"/>
            <ac:spMk id="4" creationId="{00000000-0000-0000-0000-000000000000}"/>
          </ac:spMkLst>
        </pc:spChg>
        <pc:spChg chg="mod ord">
          <ac:chgData name="Anita Vigilante" userId="c1b4e434-8466-4fb8-8527-eb1683d4c3cc" providerId="ADAL" clId="{B5C1041A-887F-4367-BEDC-AA54C952716F}" dt="2026-05-22T19:47:40.499" v="504" actId="20577"/>
          <ac:spMkLst>
            <pc:docMk/>
            <pc:sldMk cId="3370871697" sldId="256"/>
            <ac:spMk id="5" creationId="{00000000-0000-0000-0000-000000000000}"/>
          </ac:spMkLst>
        </pc:spChg>
        <pc:spChg chg="add mod ord">
          <ac:chgData name="Anita Vigilante" userId="c1b4e434-8466-4fb8-8527-eb1683d4c3cc" providerId="ADAL" clId="{B5C1041A-887F-4367-BEDC-AA54C952716F}" dt="2026-05-22T19:46:21.058" v="436" actId="20577"/>
          <ac:spMkLst>
            <pc:docMk/>
            <pc:sldMk cId="3370871697" sldId="256"/>
            <ac:spMk id="6" creationId="{9267893E-D31B-1EEE-33B5-858A7C6DC120}"/>
          </ac:spMkLst>
        </pc:spChg>
        <pc:spChg chg="mod ord">
          <ac:chgData name="Anita Vigilante" userId="c1b4e434-8466-4fb8-8527-eb1683d4c3cc" providerId="ADAL" clId="{B5C1041A-887F-4367-BEDC-AA54C952716F}" dt="2026-05-22T19:46:46.683" v="453" actId="20577"/>
          <ac:spMkLst>
            <pc:docMk/>
            <pc:sldMk cId="3370871697" sldId="256"/>
            <ac:spMk id="7" creationId="{00000000-0000-0000-0000-000000000000}"/>
          </ac:spMkLst>
        </pc:spChg>
        <pc:spChg chg="mod ord">
          <ac:chgData name="Anita Vigilante" userId="c1b4e434-8466-4fb8-8527-eb1683d4c3cc" providerId="ADAL" clId="{B5C1041A-887F-4367-BEDC-AA54C952716F}" dt="2026-05-22T19:47:53.226" v="507" actId="20577"/>
          <ac:spMkLst>
            <pc:docMk/>
            <pc:sldMk cId="3370871697" sldId="256"/>
            <ac:spMk id="8" creationId="{00000000-0000-0000-0000-000000000000}"/>
          </ac:spMkLst>
        </pc:spChg>
        <pc:picChg chg="del">
          <ac:chgData name="Anita Vigilante" userId="c1b4e434-8466-4fb8-8527-eb1683d4c3cc" providerId="ADAL" clId="{B5C1041A-887F-4367-BEDC-AA54C952716F}" dt="2026-05-22T19:19:00.940" v="368" actId="478"/>
          <ac:picMkLst>
            <pc:docMk/>
            <pc:sldMk cId="3370871697" sldId="256"/>
            <ac:picMk id="1026" creationId="{B240B5A5-AB6B-3EE8-04F7-AA07934B784F}"/>
          </ac:picMkLst>
        </pc:picChg>
      </pc:sldChg>
      <pc:sldChg chg="modSp del mod">
        <pc:chgData name="Anita Vigilante" userId="c1b4e434-8466-4fb8-8527-eb1683d4c3cc" providerId="ADAL" clId="{B5C1041A-887F-4367-BEDC-AA54C952716F}" dt="2026-05-22T18:34:29.915" v="74" actId="47"/>
        <pc:sldMkLst>
          <pc:docMk/>
          <pc:sldMk cId="3815291353" sldId="259"/>
        </pc:sldMkLst>
        <pc:spChg chg="mod">
          <ac:chgData name="Anita Vigilante" userId="c1b4e434-8466-4fb8-8527-eb1683d4c3cc" providerId="ADAL" clId="{B5C1041A-887F-4367-BEDC-AA54C952716F}" dt="2026-05-22T18:30:04.416" v="30" actId="1076"/>
          <ac:spMkLst>
            <pc:docMk/>
            <pc:sldMk cId="3815291353" sldId="259"/>
            <ac:spMk id="3" creationId="{B7A1FFE5-6A25-A72E-1C32-C62E63B577B2}"/>
          </ac:spMkLst>
        </pc:spChg>
        <pc:picChg chg="mod ord">
          <ac:chgData name="Anita Vigilante" userId="c1b4e434-8466-4fb8-8527-eb1683d4c3cc" providerId="ADAL" clId="{B5C1041A-887F-4367-BEDC-AA54C952716F}" dt="2026-05-22T18:30:25.605" v="35" actId="1076"/>
          <ac:picMkLst>
            <pc:docMk/>
            <pc:sldMk cId="3815291353" sldId="259"/>
            <ac:picMk id="12" creationId="{6960B15C-9332-0AE3-889B-8C010B03DC81}"/>
          </ac:picMkLst>
        </pc:picChg>
        <pc:picChg chg="mod">
          <ac:chgData name="Anita Vigilante" userId="c1b4e434-8466-4fb8-8527-eb1683d4c3cc" providerId="ADAL" clId="{B5C1041A-887F-4367-BEDC-AA54C952716F}" dt="2026-05-22T18:30:08.483" v="31" actId="1076"/>
          <ac:picMkLst>
            <pc:docMk/>
            <pc:sldMk cId="3815291353" sldId="259"/>
            <ac:picMk id="14" creationId="{501E6216-35A3-CC9B-3257-87FC5EF2749C}"/>
          </ac:picMkLst>
        </pc:picChg>
      </pc:sldChg>
      <pc:sldChg chg="delSp modSp mod">
        <pc:chgData name="Anita Vigilante" userId="c1b4e434-8466-4fb8-8527-eb1683d4c3cc" providerId="ADAL" clId="{B5C1041A-887F-4367-BEDC-AA54C952716F}" dt="2026-05-22T18:36:35.470" v="146" actId="478"/>
        <pc:sldMkLst>
          <pc:docMk/>
          <pc:sldMk cId="395696299" sldId="261"/>
        </pc:sldMkLst>
        <pc:spChg chg="mod">
          <ac:chgData name="Anita Vigilante" userId="c1b4e434-8466-4fb8-8527-eb1683d4c3cc" providerId="ADAL" clId="{B5C1041A-887F-4367-BEDC-AA54C952716F}" dt="2026-05-22T18:36:25.174" v="144" actId="1076"/>
          <ac:spMkLst>
            <pc:docMk/>
            <pc:sldMk cId="395696299" sldId="261"/>
            <ac:spMk id="3" creationId="{25658CB6-270F-881A-3E7C-EA2AA137A809}"/>
          </ac:spMkLst>
        </pc:spChg>
        <pc:picChg chg="del mod">
          <ac:chgData name="Anita Vigilante" userId="c1b4e434-8466-4fb8-8527-eb1683d4c3cc" providerId="ADAL" clId="{B5C1041A-887F-4367-BEDC-AA54C952716F}" dt="2026-05-22T18:36:35.470" v="146" actId="478"/>
          <ac:picMkLst>
            <pc:docMk/>
            <pc:sldMk cId="395696299" sldId="261"/>
            <ac:picMk id="12" creationId="{3B16DE98-DF71-8E64-589D-7D3FD26A76CE}"/>
          </ac:picMkLst>
        </pc:picChg>
      </pc:sldChg>
      <pc:sldChg chg="del">
        <pc:chgData name="Anita Vigilante" userId="c1b4e434-8466-4fb8-8527-eb1683d4c3cc" providerId="ADAL" clId="{B5C1041A-887F-4367-BEDC-AA54C952716F}" dt="2026-05-22T18:37:06.823" v="149" actId="47"/>
        <pc:sldMkLst>
          <pc:docMk/>
          <pc:sldMk cId="1827114061" sldId="262"/>
        </pc:sldMkLst>
      </pc:sldChg>
      <pc:sldChg chg="del">
        <pc:chgData name="Anita Vigilante" userId="c1b4e434-8466-4fb8-8527-eb1683d4c3cc" providerId="ADAL" clId="{B5C1041A-887F-4367-BEDC-AA54C952716F}" dt="2026-05-22T18:28:24.220" v="5" actId="47"/>
        <pc:sldMkLst>
          <pc:docMk/>
          <pc:sldMk cId="3148012948" sldId="2147472447"/>
        </pc:sldMkLst>
      </pc:sldChg>
      <pc:sldChg chg="modSp mod">
        <pc:chgData name="Anita Vigilante" userId="c1b4e434-8466-4fb8-8527-eb1683d4c3cc" providerId="ADAL" clId="{B5C1041A-887F-4367-BEDC-AA54C952716F}" dt="2026-05-22T18:29:17.435" v="16" actId="113"/>
        <pc:sldMkLst>
          <pc:docMk/>
          <pc:sldMk cId="1942047317" sldId="2147472450"/>
        </pc:sldMkLst>
        <pc:spChg chg="mod">
          <ac:chgData name="Anita Vigilante" userId="c1b4e434-8466-4fb8-8527-eb1683d4c3cc" providerId="ADAL" clId="{B5C1041A-887F-4367-BEDC-AA54C952716F}" dt="2026-05-22T18:29:17.435" v="16" actId="113"/>
          <ac:spMkLst>
            <pc:docMk/>
            <pc:sldMk cId="1942047317" sldId="2147472450"/>
            <ac:spMk id="7" creationId="{153B234B-5090-890A-272E-924A4C5EBEC1}"/>
          </ac:spMkLst>
        </pc:spChg>
        <pc:picChg chg="mod">
          <ac:chgData name="Anita Vigilante" userId="c1b4e434-8466-4fb8-8527-eb1683d4c3cc" providerId="ADAL" clId="{B5C1041A-887F-4367-BEDC-AA54C952716F}" dt="2026-05-22T18:29:11.589" v="14" actId="1076"/>
          <ac:picMkLst>
            <pc:docMk/>
            <pc:sldMk cId="1942047317" sldId="2147472450"/>
            <ac:picMk id="6" creationId="{A233D6FC-893D-FDEF-3E53-18B5A4E66300}"/>
          </ac:picMkLst>
        </pc:picChg>
      </pc:sldChg>
      <pc:sldChg chg="modSp mod">
        <pc:chgData name="Anita Vigilante" userId="c1b4e434-8466-4fb8-8527-eb1683d4c3cc" providerId="ADAL" clId="{B5C1041A-887F-4367-BEDC-AA54C952716F}" dt="2026-05-22T19:16:10.636" v="279" actId="948"/>
        <pc:sldMkLst>
          <pc:docMk/>
          <pc:sldMk cId="133267936" sldId="2147472451"/>
        </pc:sldMkLst>
        <pc:spChg chg="mod">
          <ac:chgData name="Anita Vigilante" userId="c1b4e434-8466-4fb8-8527-eb1683d4c3cc" providerId="ADAL" clId="{B5C1041A-887F-4367-BEDC-AA54C952716F}" dt="2026-05-22T19:16:10.636" v="279" actId="948"/>
          <ac:spMkLst>
            <pc:docMk/>
            <pc:sldMk cId="133267936" sldId="2147472451"/>
            <ac:spMk id="3" creationId="{B7A1FFE5-6A25-A72E-1C32-C62E63B577B2}"/>
          </ac:spMkLst>
        </pc:spChg>
      </pc:sldChg>
      <pc:sldChg chg="modSp mod">
        <pc:chgData name="Anita Vigilante" userId="c1b4e434-8466-4fb8-8527-eb1683d4c3cc" providerId="ADAL" clId="{B5C1041A-887F-4367-BEDC-AA54C952716F}" dt="2026-05-22T19:18:08.454" v="339" actId="14100"/>
        <pc:sldMkLst>
          <pc:docMk/>
          <pc:sldMk cId="2562032878" sldId="2147472452"/>
        </pc:sldMkLst>
        <pc:spChg chg="mod">
          <ac:chgData name="Anita Vigilante" userId="c1b4e434-8466-4fb8-8527-eb1683d4c3cc" providerId="ADAL" clId="{B5C1041A-887F-4367-BEDC-AA54C952716F}" dt="2026-05-22T19:18:08.454" v="339" actId="14100"/>
          <ac:spMkLst>
            <pc:docMk/>
            <pc:sldMk cId="2562032878" sldId="2147472452"/>
            <ac:spMk id="3" creationId="{DF9A173B-4A74-31AE-CE07-2523F9A19042}"/>
          </ac:spMkLst>
        </pc:spChg>
      </pc:sldChg>
      <pc:sldChg chg="modSp mod">
        <pc:chgData name="Anita Vigilante" userId="c1b4e434-8466-4fb8-8527-eb1683d4c3cc" providerId="ADAL" clId="{B5C1041A-887F-4367-BEDC-AA54C952716F}" dt="2026-05-22T19:17:46.018" v="328" actId="20577"/>
        <pc:sldMkLst>
          <pc:docMk/>
          <pc:sldMk cId="1079075072" sldId="2147472453"/>
        </pc:sldMkLst>
        <pc:spChg chg="mod">
          <ac:chgData name="Anita Vigilante" userId="c1b4e434-8466-4fb8-8527-eb1683d4c3cc" providerId="ADAL" clId="{B5C1041A-887F-4367-BEDC-AA54C952716F}" dt="2026-05-22T19:17:46.018" v="328" actId="20577"/>
          <ac:spMkLst>
            <pc:docMk/>
            <pc:sldMk cId="1079075072" sldId="2147472453"/>
            <ac:spMk id="2" creationId="{4B0AB3D0-771F-8B02-50A0-AFEC5EFFE18C}"/>
          </ac:spMkLst>
        </pc:spChg>
      </pc:sldChg>
      <pc:sldChg chg="addSp delSp modSp del mod">
        <pc:chgData name="Anita Vigilante" userId="c1b4e434-8466-4fb8-8527-eb1683d4c3cc" providerId="ADAL" clId="{B5C1041A-887F-4367-BEDC-AA54C952716F}" dt="2026-05-22T19:20:33.017" v="369" actId="47"/>
        <pc:sldMkLst>
          <pc:docMk/>
          <pc:sldMk cId="3066926047" sldId="2147472454"/>
        </pc:sldMkLst>
        <pc:spChg chg="mod">
          <ac:chgData name="Anita Vigilante" userId="c1b4e434-8466-4fb8-8527-eb1683d4c3cc" providerId="ADAL" clId="{B5C1041A-887F-4367-BEDC-AA54C952716F}" dt="2026-05-22T19:12:04.004" v="230" actId="1076"/>
          <ac:spMkLst>
            <pc:docMk/>
            <pc:sldMk cId="3066926047" sldId="2147472454"/>
            <ac:spMk id="2" creationId="{CF53568B-0037-2F01-2608-62EC957688CD}"/>
          </ac:spMkLst>
        </pc:spChg>
        <pc:spChg chg="mod">
          <ac:chgData name="Anita Vigilante" userId="c1b4e434-8466-4fb8-8527-eb1683d4c3cc" providerId="ADAL" clId="{B5C1041A-887F-4367-BEDC-AA54C952716F}" dt="2026-05-22T18:43:54.754" v="207" actId="14100"/>
          <ac:spMkLst>
            <pc:docMk/>
            <pc:sldMk cId="3066926047" sldId="2147472454"/>
            <ac:spMk id="3" creationId="{7C50A695-E15D-3D56-F4D6-C3A382F32422}"/>
          </ac:spMkLst>
        </pc:spChg>
        <pc:picChg chg="add del mod ord">
          <ac:chgData name="Anita Vigilante" userId="c1b4e434-8466-4fb8-8527-eb1683d4c3cc" providerId="ADAL" clId="{B5C1041A-887F-4367-BEDC-AA54C952716F}" dt="2026-05-22T19:11:42.537" v="225" actId="478"/>
          <ac:picMkLst>
            <pc:docMk/>
            <pc:sldMk cId="3066926047" sldId="2147472454"/>
            <ac:picMk id="5" creationId="{A9702F4B-0B91-A5D8-668F-89980480E74A}"/>
          </ac:picMkLst>
        </pc:picChg>
        <pc:picChg chg="mod">
          <ac:chgData name="Anita Vigilante" userId="c1b4e434-8466-4fb8-8527-eb1683d4c3cc" providerId="ADAL" clId="{B5C1041A-887F-4367-BEDC-AA54C952716F}" dt="2026-05-22T18:44:09.047" v="212" actId="1076"/>
          <ac:picMkLst>
            <pc:docMk/>
            <pc:sldMk cId="3066926047" sldId="2147472454"/>
            <ac:picMk id="11" creationId="{B54507A3-EAE4-0635-3C16-9CD452AF2D19}"/>
          </ac:picMkLst>
        </pc:picChg>
      </pc:sldChg>
      <pc:sldChg chg="modSp mod">
        <pc:chgData name="Anita Vigilante" userId="c1b4e434-8466-4fb8-8527-eb1683d4c3cc" providerId="ADAL" clId="{B5C1041A-887F-4367-BEDC-AA54C952716F}" dt="2026-05-22T20:10:33.645" v="528" actId="1076"/>
        <pc:sldMkLst>
          <pc:docMk/>
          <pc:sldMk cId="2016585668" sldId="2147472535"/>
        </pc:sldMkLst>
        <pc:spChg chg="mod">
          <ac:chgData name="Anita Vigilante" userId="c1b4e434-8466-4fb8-8527-eb1683d4c3cc" providerId="ADAL" clId="{B5C1041A-887F-4367-BEDC-AA54C952716F}" dt="2026-05-22T20:10:33.645" v="528" actId="1076"/>
          <ac:spMkLst>
            <pc:docMk/>
            <pc:sldMk cId="2016585668" sldId="2147472535"/>
            <ac:spMk id="2" creationId="{D3B9F01C-5E07-DB33-7F3A-BC2122531337}"/>
          </ac:spMkLst>
        </pc:spChg>
        <pc:spChg chg="mod">
          <ac:chgData name="Anita Vigilante" userId="c1b4e434-8466-4fb8-8527-eb1683d4c3cc" providerId="ADAL" clId="{B5C1041A-887F-4367-BEDC-AA54C952716F}" dt="2026-05-22T20:10:31.692" v="527" actId="1076"/>
          <ac:spMkLst>
            <pc:docMk/>
            <pc:sldMk cId="2016585668" sldId="2147472535"/>
            <ac:spMk id="11" creationId="{A23C00E2-AC45-EE75-216B-C6A4095BB770}"/>
          </ac:spMkLst>
        </pc:spChg>
      </pc:sldChg>
      <pc:sldChg chg="modSp mod">
        <pc:chgData name="Anita Vigilante" userId="c1b4e434-8466-4fb8-8527-eb1683d4c3cc" providerId="ADAL" clId="{B5C1041A-887F-4367-BEDC-AA54C952716F}" dt="2026-05-22T20:11:07.284" v="533" actId="1076"/>
        <pc:sldMkLst>
          <pc:docMk/>
          <pc:sldMk cId="2049042552" sldId="2147472537"/>
        </pc:sldMkLst>
        <pc:spChg chg="mod">
          <ac:chgData name="Anita Vigilante" userId="c1b4e434-8466-4fb8-8527-eb1683d4c3cc" providerId="ADAL" clId="{B5C1041A-887F-4367-BEDC-AA54C952716F}" dt="2026-05-22T20:09:32.198" v="518" actId="108"/>
          <ac:spMkLst>
            <pc:docMk/>
            <pc:sldMk cId="2049042552" sldId="2147472537"/>
            <ac:spMk id="9" creationId="{942A29FF-F0A2-09C8-03F8-694330D64A62}"/>
          </ac:spMkLst>
        </pc:spChg>
        <pc:spChg chg="mod">
          <ac:chgData name="Anita Vigilante" userId="c1b4e434-8466-4fb8-8527-eb1683d4c3cc" providerId="ADAL" clId="{B5C1041A-887F-4367-BEDC-AA54C952716F}" dt="2026-05-22T20:11:07.284" v="533" actId="1076"/>
          <ac:spMkLst>
            <pc:docMk/>
            <pc:sldMk cId="2049042552" sldId="2147472537"/>
            <ac:spMk id="10" creationId="{DFA65C05-B17D-91FC-1B5C-7CA72E46A0B0}"/>
          </ac:spMkLst>
        </pc:spChg>
      </pc:sldChg>
      <pc:sldChg chg="modSp mod">
        <pc:chgData name="Anita Vigilante" userId="c1b4e434-8466-4fb8-8527-eb1683d4c3cc" providerId="ADAL" clId="{B5C1041A-887F-4367-BEDC-AA54C952716F}" dt="2026-05-22T20:10:48.169" v="530" actId="207"/>
        <pc:sldMkLst>
          <pc:docMk/>
          <pc:sldMk cId="384689188" sldId="2147472538"/>
        </pc:sldMkLst>
        <pc:spChg chg="mod">
          <ac:chgData name="Anita Vigilante" userId="c1b4e434-8466-4fb8-8527-eb1683d4c3cc" providerId="ADAL" clId="{B5C1041A-887F-4367-BEDC-AA54C952716F}" dt="2026-05-22T20:10:48.169" v="530" actId="207"/>
          <ac:spMkLst>
            <pc:docMk/>
            <pc:sldMk cId="384689188" sldId="2147472538"/>
            <ac:spMk id="2" creationId="{17102560-DC7C-4CAF-0BD5-D5F0532DFA26}"/>
          </ac:spMkLst>
        </pc:spChg>
      </pc:sldChg>
      <pc:sldChg chg="modSp mod">
        <pc:chgData name="Anita Vigilante" userId="c1b4e434-8466-4fb8-8527-eb1683d4c3cc" providerId="ADAL" clId="{B5C1041A-887F-4367-BEDC-AA54C952716F}" dt="2026-05-22T20:09:22.812" v="514" actId="1076"/>
        <pc:sldMkLst>
          <pc:docMk/>
          <pc:sldMk cId="1334667523" sldId="2147472542"/>
        </pc:sldMkLst>
        <pc:spChg chg="mod">
          <ac:chgData name="Anita Vigilante" userId="c1b4e434-8466-4fb8-8527-eb1683d4c3cc" providerId="ADAL" clId="{B5C1041A-887F-4367-BEDC-AA54C952716F}" dt="2026-05-22T20:09:22.812" v="514" actId="1076"/>
          <ac:spMkLst>
            <pc:docMk/>
            <pc:sldMk cId="1334667523" sldId="2147472542"/>
            <ac:spMk id="2" creationId="{7A77AE1D-CD8D-5C13-0389-4E8B7A17EAC0}"/>
          </ac:spMkLst>
        </pc:spChg>
      </pc:sldChg>
      <pc:sldChg chg="modSp mod">
        <pc:chgData name="Anita Vigilante" userId="c1b4e434-8466-4fb8-8527-eb1683d4c3cc" providerId="ADAL" clId="{B5C1041A-887F-4367-BEDC-AA54C952716F}" dt="2026-05-22T20:11:27.361" v="534" actId="1076"/>
        <pc:sldMkLst>
          <pc:docMk/>
          <pc:sldMk cId="2215126097" sldId="2147472543"/>
        </pc:sldMkLst>
        <pc:spChg chg="mod">
          <ac:chgData name="Anita Vigilante" userId="c1b4e434-8466-4fb8-8527-eb1683d4c3cc" providerId="ADAL" clId="{B5C1041A-887F-4367-BEDC-AA54C952716F}" dt="2026-05-22T20:11:27.361" v="534" actId="1076"/>
          <ac:spMkLst>
            <pc:docMk/>
            <pc:sldMk cId="2215126097" sldId="2147472543"/>
            <ac:spMk id="7" creationId="{5AF3D008-AC64-9B08-541B-EC37CA4CEE78}"/>
          </ac:spMkLst>
        </pc:spChg>
      </pc:sldChg>
      <pc:sldChg chg="modSp mod chgLayout">
        <pc:chgData name="Anita Vigilante" userId="c1b4e434-8466-4fb8-8527-eb1683d4c3cc" providerId="ADAL" clId="{B5C1041A-887F-4367-BEDC-AA54C952716F}" dt="2026-05-22T19:24:24.751" v="416" actId="20577"/>
        <pc:sldMkLst>
          <pc:docMk/>
          <pc:sldMk cId="2910211914" sldId="2147472544"/>
        </pc:sldMkLst>
        <pc:spChg chg="mod ord">
          <ac:chgData name="Anita Vigilante" userId="c1b4e434-8466-4fb8-8527-eb1683d4c3cc" providerId="ADAL" clId="{B5C1041A-887F-4367-BEDC-AA54C952716F}" dt="2026-05-22T19:24:24.751" v="416" actId="20577"/>
          <ac:spMkLst>
            <pc:docMk/>
            <pc:sldMk cId="2910211914" sldId="2147472544"/>
            <ac:spMk id="2" creationId="{31198D26-DED4-93BB-6DD5-16F79BFE8707}"/>
          </ac:spMkLst>
        </pc:spChg>
      </pc:sldChg>
      <pc:sldChg chg="addSp modSp del mod">
        <pc:chgData name="Anita Vigilante" userId="c1b4e434-8466-4fb8-8527-eb1683d4c3cc" providerId="ADAL" clId="{B5C1041A-887F-4367-BEDC-AA54C952716F}" dt="2026-05-22T19:23:09.943" v="394" actId="47"/>
        <pc:sldMkLst>
          <pc:docMk/>
          <pc:sldMk cId="968579146" sldId="2147472546"/>
        </pc:sldMkLst>
        <pc:spChg chg="add mod">
          <ac:chgData name="Anita Vigilante" userId="c1b4e434-8466-4fb8-8527-eb1683d4c3cc" providerId="ADAL" clId="{B5C1041A-887F-4367-BEDC-AA54C952716F}" dt="2026-05-22T18:43:22.655" v="202" actId="207"/>
          <ac:spMkLst>
            <pc:docMk/>
            <pc:sldMk cId="968579146" sldId="2147472546"/>
            <ac:spMk id="4" creationId="{C68FD4A8-7BEF-1524-2978-563DA26952AD}"/>
          </ac:spMkLst>
        </pc:spChg>
      </pc:sldChg>
      <pc:sldChg chg="new del">
        <pc:chgData name="Anita Vigilante" userId="c1b4e434-8466-4fb8-8527-eb1683d4c3cc" providerId="ADAL" clId="{B5C1041A-887F-4367-BEDC-AA54C952716F}" dt="2026-05-22T18:28:11.752" v="2" actId="680"/>
        <pc:sldMkLst>
          <pc:docMk/>
          <pc:sldMk cId="3105799564" sldId="2147472547"/>
        </pc:sldMkLst>
      </pc:sldChg>
      <pc:sldChg chg="add modTransition">
        <pc:chgData name="Anita Vigilante" userId="c1b4e434-8466-4fb8-8527-eb1683d4c3cc" providerId="ADAL" clId="{B5C1041A-887F-4367-BEDC-AA54C952716F}" dt="2026-05-22T18:28:15.333" v="3"/>
        <pc:sldMkLst>
          <pc:docMk/>
          <pc:sldMk cId="1928851763" sldId="2147472553"/>
        </pc:sldMkLst>
      </pc:sldChg>
      <pc:sldChg chg="add modTransition">
        <pc:chgData name="Anita Vigilante" userId="c1b4e434-8466-4fb8-8527-eb1683d4c3cc" providerId="ADAL" clId="{B5C1041A-887F-4367-BEDC-AA54C952716F}" dt="2026-05-22T18:28:21.115" v="4"/>
        <pc:sldMkLst>
          <pc:docMk/>
          <pc:sldMk cId="2283661471" sldId="2147472558"/>
        </pc:sldMkLst>
      </pc:sldChg>
      <pc:sldChg chg="addSp delSp modSp add mod modClrScheme chgLayout">
        <pc:chgData name="Anita Vigilante" userId="c1b4e434-8466-4fb8-8527-eb1683d4c3cc" providerId="ADAL" clId="{B5C1041A-887F-4367-BEDC-AA54C952716F}" dt="2026-05-22T18:36:09.958" v="139" actId="1036"/>
        <pc:sldMkLst>
          <pc:docMk/>
          <pc:sldMk cId="726676071" sldId="2147472559"/>
        </pc:sldMkLst>
        <pc:spChg chg="del mod ord">
          <ac:chgData name="Anita Vigilante" userId="c1b4e434-8466-4fb8-8527-eb1683d4c3cc" providerId="ADAL" clId="{B5C1041A-887F-4367-BEDC-AA54C952716F}" dt="2026-05-22T18:34:22.663" v="73" actId="478"/>
          <ac:spMkLst>
            <pc:docMk/>
            <pc:sldMk cId="726676071" sldId="2147472559"/>
            <ac:spMk id="2" creationId="{F279A673-DE9F-FB4D-75FE-B313DB2DB0F9}"/>
          </ac:spMkLst>
        </pc:spChg>
        <pc:spChg chg="mod ord">
          <ac:chgData name="Anita Vigilante" userId="c1b4e434-8466-4fb8-8527-eb1683d4c3cc" providerId="ADAL" clId="{B5C1041A-887F-4367-BEDC-AA54C952716F}" dt="2026-05-22T18:32:06.424" v="49" actId="113"/>
          <ac:spMkLst>
            <pc:docMk/>
            <pc:sldMk cId="726676071" sldId="2147472559"/>
            <ac:spMk id="3" creationId="{E9B52D00-2D29-36B9-FCDA-FC222F157D53}"/>
          </ac:spMkLst>
        </pc:spChg>
        <pc:spChg chg="add mod">
          <ac:chgData name="Anita Vigilante" userId="c1b4e434-8466-4fb8-8527-eb1683d4c3cc" providerId="ADAL" clId="{B5C1041A-887F-4367-BEDC-AA54C952716F}" dt="2026-05-22T18:33:32.192" v="59"/>
          <ac:spMkLst>
            <pc:docMk/>
            <pc:sldMk cId="726676071" sldId="2147472559"/>
            <ac:spMk id="4" creationId="{EA43778F-A26D-E4AF-F354-AE87E076AC92}"/>
          </ac:spMkLst>
        </pc:spChg>
        <pc:spChg chg="add mod">
          <ac:chgData name="Anita Vigilante" userId="c1b4e434-8466-4fb8-8527-eb1683d4c3cc" providerId="ADAL" clId="{B5C1041A-887F-4367-BEDC-AA54C952716F}" dt="2026-05-22T18:33:24.527" v="58" actId="207"/>
          <ac:spMkLst>
            <pc:docMk/>
            <pc:sldMk cId="726676071" sldId="2147472559"/>
            <ac:spMk id="6" creationId="{81B316DA-7BAE-F216-A85F-B8359EF42EF7}"/>
          </ac:spMkLst>
        </pc:spChg>
        <pc:spChg chg="add mod ord">
          <ac:chgData name="Anita Vigilante" userId="c1b4e434-8466-4fb8-8527-eb1683d4c3cc" providerId="ADAL" clId="{B5C1041A-887F-4367-BEDC-AA54C952716F}" dt="2026-05-22T18:36:00.823" v="138" actId="2085"/>
          <ac:spMkLst>
            <pc:docMk/>
            <pc:sldMk cId="726676071" sldId="2147472559"/>
            <ac:spMk id="7" creationId="{0290D4D5-7EF9-D198-C22D-74626CC91E9C}"/>
          </ac:spMkLst>
        </pc:spChg>
        <pc:picChg chg="add mod">
          <ac:chgData name="Anita Vigilante" userId="c1b4e434-8466-4fb8-8527-eb1683d4c3cc" providerId="ADAL" clId="{B5C1041A-887F-4367-BEDC-AA54C952716F}" dt="2026-05-22T18:33:12.432" v="57" actId="34135"/>
          <ac:picMkLst>
            <pc:docMk/>
            <pc:sldMk cId="726676071" sldId="2147472559"/>
            <ac:picMk id="5" creationId="{309CD071-29B0-A330-0134-FE8BC110521F}"/>
          </ac:picMkLst>
        </pc:picChg>
        <pc:picChg chg="mod">
          <ac:chgData name="Anita Vigilante" userId="c1b4e434-8466-4fb8-8527-eb1683d4c3cc" providerId="ADAL" clId="{B5C1041A-887F-4367-BEDC-AA54C952716F}" dt="2026-05-22T18:34:16.689" v="72" actId="1076"/>
          <ac:picMkLst>
            <pc:docMk/>
            <pc:sldMk cId="726676071" sldId="2147472559"/>
            <ac:picMk id="8" creationId="{5939817D-7F69-E1FA-D1A2-658078B9A6DA}"/>
          </ac:picMkLst>
        </pc:picChg>
        <pc:picChg chg="mod">
          <ac:chgData name="Anita Vigilante" userId="c1b4e434-8466-4fb8-8527-eb1683d4c3cc" providerId="ADAL" clId="{B5C1041A-887F-4367-BEDC-AA54C952716F}" dt="2026-05-22T18:36:09.958" v="139" actId="1036"/>
          <ac:picMkLst>
            <pc:docMk/>
            <pc:sldMk cId="726676071" sldId="2147472559"/>
            <ac:picMk id="10" creationId="{D7B9D194-F22C-48FA-25D7-8E916D1BECEC}"/>
          </ac:picMkLst>
        </pc:picChg>
        <pc:picChg chg="mod ord modCrop">
          <ac:chgData name="Anita Vigilante" userId="c1b4e434-8466-4fb8-8527-eb1683d4c3cc" providerId="ADAL" clId="{B5C1041A-887F-4367-BEDC-AA54C952716F}" dt="2026-05-22T18:35:30.290" v="77" actId="167"/>
          <ac:picMkLst>
            <pc:docMk/>
            <pc:sldMk cId="726676071" sldId="2147472559"/>
            <ac:picMk id="12" creationId="{BE20099F-23FB-973A-FA80-1486A209B663}"/>
          </ac:picMkLst>
        </pc:picChg>
        <pc:picChg chg="mod">
          <ac:chgData name="Anita Vigilante" userId="c1b4e434-8466-4fb8-8527-eb1683d4c3cc" providerId="ADAL" clId="{B5C1041A-887F-4367-BEDC-AA54C952716F}" dt="2026-05-22T18:34:16.689" v="72" actId="1076"/>
          <ac:picMkLst>
            <pc:docMk/>
            <pc:sldMk cId="726676071" sldId="2147472559"/>
            <ac:picMk id="14" creationId="{366A97B7-6E22-0668-AC26-D7A15A780DD7}"/>
          </ac:picMkLst>
        </pc:picChg>
        <pc:picChg chg="mod">
          <ac:chgData name="Anita Vigilante" userId="c1b4e434-8466-4fb8-8527-eb1683d4c3cc" providerId="ADAL" clId="{B5C1041A-887F-4367-BEDC-AA54C952716F}" dt="2026-05-22T18:34:16.689" v="72" actId="1076"/>
          <ac:picMkLst>
            <pc:docMk/>
            <pc:sldMk cId="726676071" sldId="2147472559"/>
            <ac:picMk id="16" creationId="{FA1589A0-C79B-A729-2C51-FCDD1755A2EA}"/>
          </ac:picMkLst>
        </pc:picChg>
      </pc:sldChg>
      <pc:sldChg chg="add setBg">
        <pc:chgData name="Anita Vigilante" userId="c1b4e434-8466-4fb8-8527-eb1683d4c3cc" providerId="ADAL" clId="{B5C1041A-887F-4367-BEDC-AA54C952716F}" dt="2026-05-22T18:37:01.771" v="148"/>
        <pc:sldMkLst>
          <pc:docMk/>
          <pc:sldMk cId="1036368240" sldId="2147472560"/>
        </pc:sldMkLst>
      </pc:sldChg>
      <pc:sldChg chg="addSp delSp modSp add mod modClrScheme chgLayout">
        <pc:chgData name="Anita Vigilante" userId="c1b4e434-8466-4fb8-8527-eb1683d4c3cc" providerId="ADAL" clId="{B5C1041A-887F-4367-BEDC-AA54C952716F}" dt="2026-05-22T18:42:46.409" v="199" actId="948"/>
        <pc:sldMkLst>
          <pc:docMk/>
          <pc:sldMk cId="234893160" sldId="2147472561"/>
        </pc:sldMkLst>
        <pc:spChg chg="del mod ord">
          <ac:chgData name="Anita Vigilante" userId="c1b4e434-8466-4fb8-8527-eb1683d4c3cc" providerId="ADAL" clId="{B5C1041A-887F-4367-BEDC-AA54C952716F}" dt="2026-05-22T18:41:42.705" v="197" actId="478"/>
          <ac:spMkLst>
            <pc:docMk/>
            <pc:sldMk cId="234893160" sldId="2147472561"/>
            <ac:spMk id="2" creationId="{53C5CEF3-25EC-31A6-AD13-AAA96B947147}"/>
          </ac:spMkLst>
        </pc:spChg>
        <pc:spChg chg="mod ord">
          <ac:chgData name="Anita Vigilante" userId="c1b4e434-8466-4fb8-8527-eb1683d4c3cc" providerId="ADAL" clId="{B5C1041A-887F-4367-BEDC-AA54C952716F}" dt="2026-05-22T18:42:46.409" v="199" actId="948"/>
          <ac:spMkLst>
            <pc:docMk/>
            <pc:sldMk cId="234893160" sldId="2147472561"/>
            <ac:spMk id="3" creationId="{CFA27DBB-FC86-C87C-A4DB-0F1D54EF515C}"/>
          </ac:spMkLst>
        </pc:spChg>
        <pc:spChg chg="add mod">
          <ac:chgData name="Anita Vigilante" userId="c1b4e434-8466-4fb8-8527-eb1683d4c3cc" providerId="ADAL" clId="{B5C1041A-887F-4367-BEDC-AA54C952716F}" dt="2026-05-22T18:40:56.385" v="182" actId="20577"/>
          <ac:spMkLst>
            <pc:docMk/>
            <pc:sldMk cId="234893160" sldId="2147472561"/>
            <ac:spMk id="8" creationId="{B47C3296-D54F-0099-C6FB-12DDE1473AD6}"/>
          </ac:spMkLst>
        </pc:spChg>
        <pc:spChg chg="add mod">
          <ac:chgData name="Anita Vigilante" userId="c1b4e434-8466-4fb8-8527-eb1683d4c3cc" providerId="ADAL" clId="{B5C1041A-887F-4367-BEDC-AA54C952716F}" dt="2026-05-22T18:40:38.459" v="163" actId="207"/>
          <ac:spMkLst>
            <pc:docMk/>
            <pc:sldMk cId="234893160" sldId="2147472561"/>
            <ac:spMk id="10" creationId="{41DE755C-A3F6-074B-0929-6FC465A904B0}"/>
          </ac:spMkLst>
        </pc:spChg>
        <pc:picChg chg="del">
          <ac:chgData name="Anita Vigilante" userId="c1b4e434-8466-4fb8-8527-eb1683d4c3cc" providerId="ADAL" clId="{B5C1041A-887F-4367-BEDC-AA54C952716F}" dt="2026-05-22T18:37:31.084" v="151" actId="478"/>
          <ac:picMkLst>
            <pc:docMk/>
            <pc:sldMk cId="234893160" sldId="2147472561"/>
            <ac:picMk id="5" creationId="{B2FF4ACB-A854-1682-1DE0-C706E681E4D1}"/>
          </ac:picMkLst>
        </pc:picChg>
        <pc:picChg chg="del">
          <ac:chgData name="Anita Vigilante" userId="c1b4e434-8466-4fb8-8527-eb1683d4c3cc" providerId="ADAL" clId="{B5C1041A-887F-4367-BEDC-AA54C952716F}" dt="2026-05-22T18:37:45.411" v="152" actId="478"/>
          <ac:picMkLst>
            <pc:docMk/>
            <pc:sldMk cId="234893160" sldId="2147472561"/>
            <ac:picMk id="6" creationId="{6B9B50B5-9DEB-1269-EFDF-9046DE70DA43}"/>
          </ac:picMkLst>
        </pc:picChg>
        <pc:picChg chg="add mod ord modCrop">
          <ac:chgData name="Anita Vigilante" userId="c1b4e434-8466-4fb8-8527-eb1683d4c3cc" providerId="ADAL" clId="{B5C1041A-887F-4367-BEDC-AA54C952716F}" dt="2026-05-22T18:40:10.911" v="159" actId="167"/>
          <ac:picMkLst>
            <pc:docMk/>
            <pc:sldMk cId="234893160" sldId="2147472561"/>
            <ac:picMk id="7" creationId="{51F0ED37-3475-9C96-30E6-54389BACB3EF}"/>
          </ac:picMkLst>
        </pc:picChg>
        <pc:picChg chg="add mod">
          <ac:chgData name="Anita Vigilante" userId="c1b4e434-8466-4fb8-8527-eb1683d4c3cc" providerId="ADAL" clId="{B5C1041A-887F-4367-BEDC-AA54C952716F}" dt="2026-05-22T18:40:29.543" v="162" actId="34135"/>
          <ac:picMkLst>
            <pc:docMk/>
            <pc:sldMk cId="234893160" sldId="2147472561"/>
            <ac:picMk id="9" creationId="{0098EFBA-86BA-DC38-2FDE-791252B9BDB7}"/>
          </ac:picMkLst>
        </pc:picChg>
      </pc:sldChg>
      <pc:sldChg chg="addSp delSp modSp add mod modClrScheme chgLayout">
        <pc:chgData name="Anita Vigilante" userId="c1b4e434-8466-4fb8-8527-eb1683d4c3cc" providerId="ADAL" clId="{B5C1041A-887F-4367-BEDC-AA54C952716F}" dt="2026-05-22T19:13:10.339" v="247" actId="1076"/>
        <pc:sldMkLst>
          <pc:docMk/>
          <pc:sldMk cId="110152796" sldId="2147472562"/>
        </pc:sldMkLst>
        <pc:spChg chg="del">
          <ac:chgData name="Anita Vigilante" userId="c1b4e434-8466-4fb8-8527-eb1683d4c3cc" providerId="ADAL" clId="{B5C1041A-887F-4367-BEDC-AA54C952716F}" dt="2026-05-22T19:12:29.059" v="233" actId="478"/>
          <ac:spMkLst>
            <pc:docMk/>
            <pc:sldMk cId="110152796" sldId="2147472562"/>
            <ac:spMk id="2" creationId="{F531745A-281A-34D6-F8EE-9231E7E8D3B0}"/>
          </ac:spMkLst>
        </pc:spChg>
        <pc:spChg chg="mod ord">
          <ac:chgData name="Anita Vigilante" userId="c1b4e434-8466-4fb8-8527-eb1683d4c3cc" providerId="ADAL" clId="{B5C1041A-887F-4367-BEDC-AA54C952716F}" dt="2026-05-22T19:13:10.339" v="247" actId="1076"/>
          <ac:spMkLst>
            <pc:docMk/>
            <pc:sldMk cId="110152796" sldId="2147472562"/>
            <ac:spMk id="3" creationId="{03D7E708-2BC6-DF41-F416-2255B3C24EB3}"/>
          </ac:spMkLst>
        </pc:spChg>
        <pc:spChg chg="add mod">
          <ac:chgData name="Anita Vigilante" userId="c1b4e434-8466-4fb8-8527-eb1683d4c3cc" providerId="ADAL" clId="{B5C1041A-887F-4367-BEDC-AA54C952716F}" dt="2026-05-22T19:12:25.672" v="232" actId="34135"/>
          <ac:spMkLst>
            <pc:docMk/>
            <pc:sldMk cId="110152796" sldId="2147472562"/>
            <ac:spMk id="4" creationId="{D938CE9E-D66B-AAC2-3A5E-B67ADD04D818}"/>
          </ac:spMkLst>
        </pc:spChg>
        <pc:spChg chg="add mod">
          <ac:chgData name="Anita Vigilante" userId="c1b4e434-8466-4fb8-8527-eb1683d4c3cc" providerId="ADAL" clId="{B5C1041A-887F-4367-BEDC-AA54C952716F}" dt="2026-05-22T19:12:25.672" v="232" actId="34135"/>
          <ac:spMkLst>
            <pc:docMk/>
            <pc:sldMk cId="110152796" sldId="2147472562"/>
            <ac:spMk id="7" creationId="{8C4EA7E1-08FA-3271-D799-14B8A2B6EAEC}"/>
          </ac:spMkLst>
        </pc:spChg>
        <pc:spChg chg="add del mod">
          <ac:chgData name="Anita Vigilante" userId="c1b4e434-8466-4fb8-8527-eb1683d4c3cc" providerId="ADAL" clId="{B5C1041A-887F-4367-BEDC-AA54C952716F}" dt="2026-05-22T19:12:33.571" v="234" actId="478"/>
          <ac:spMkLst>
            <pc:docMk/>
            <pc:sldMk cId="110152796" sldId="2147472562"/>
            <ac:spMk id="8" creationId="{F4B4320C-6743-5C36-106D-6A7736B22DF0}"/>
          </ac:spMkLst>
        </pc:spChg>
        <pc:picChg chg="mod modCrop">
          <ac:chgData name="Anita Vigilante" userId="c1b4e434-8466-4fb8-8527-eb1683d4c3cc" providerId="ADAL" clId="{B5C1041A-887F-4367-BEDC-AA54C952716F}" dt="2026-05-22T19:12:50.123" v="235" actId="29295"/>
          <ac:picMkLst>
            <pc:docMk/>
            <pc:sldMk cId="110152796" sldId="2147472562"/>
            <ac:picMk id="5" creationId="{4DFC771B-0BB8-67B8-E4B8-B02AD344A220}"/>
          </ac:picMkLst>
        </pc:picChg>
        <pc:picChg chg="add mod">
          <ac:chgData name="Anita Vigilante" userId="c1b4e434-8466-4fb8-8527-eb1683d4c3cc" providerId="ADAL" clId="{B5C1041A-887F-4367-BEDC-AA54C952716F}" dt="2026-05-22T19:12:25.672" v="232" actId="34135"/>
          <ac:picMkLst>
            <pc:docMk/>
            <pc:sldMk cId="110152796" sldId="2147472562"/>
            <ac:picMk id="6" creationId="{59712335-2272-1A6A-8DFA-D556E7983944}"/>
          </ac:picMkLst>
        </pc:picChg>
        <pc:picChg chg="mod">
          <ac:chgData name="Anita Vigilante" userId="c1b4e434-8466-4fb8-8527-eb1683d4c3cc" providerId="ADAL" clId="{B5C1041A-887F-4367-BEDC-AA54C952716F}" dt="2026-05-22T19:11:55.540" v="228" actId="1076"/>
          <ac:picMkLst>
            <pc:docMk/>
            <pc:sldMk cId="110152796" sldId="2147472562"/>
            <ac:picMk id="11" creationId="{292B123F-BFAF-3ED9-6511-FC6C77710436}"/>
          </ac:picMkLst>
        </pc:picChg>
      </pc:sldChg>
      <pc:sldChg chg="modSp add mod">
        <pc:chgData name="Anita Vigilante" userId="c1b4e434-8466-4fb8-8527-eb1683d4c3cc" providerId="ADAL" clId="{B5C1041A-887F-4367-BEDC-AA54C952716F}" dt="2026-05-22T19:18:33.748" v="367" actId="1076"/>
        <pc:sldMkLst>
          <pc:docMk/>
          <pc:sldMk cId="2884467420" sldId="2147472563"/>
        </pc:sldMkLst>
        <pc:spChg chg="mod">
          <ac:chgData name="Anita Vigilante" userId="c1b4e434-8466-4fb8-8527-eb1683d4c3cc" providerId="ADAL" clId="{B5C1041A-887F-4367-BEDC-AA54C952716F}" dt="2026-05-22T19:18:33.748" v="367" actId="1076"/>
          <ac:spMkLst>
            <pc:docMk/>
            <pc:sldMk cId="2884467420" sldId="2147472563"/>
            <ac:spMk id="3" creationId="{8F13A1B4-B919-6B7D-391E-BA74EF733D17}"/>
          </ac:spMkLst>
        </pc:spChg>
      </pc:sldChg>
      <pc:sldChg chg="modSp new mod">
        <pc:chgData name="Anita Vigilante" userId="c1b4e434-8466-4fb8-8527-eb1683d4c3cc" providerId="ADAL" clId="{B5C1041A-887F-4367-BEDC-AA54C952716F}" dt="2026-05-22T19:20:59.187" v="377" actId="20577"/>
        <pc:sldMkLst>
          <pc:docMk/>
          <pc:sldMk cId="2505286997" sldId="2147472564"/>
        </pc:sldMkLst>
        <pc:spChg chg="mod">
          <ac:chgData name="Anita Vigilante" userId="c1b4e434-8466-4fb8-8527-eb1683d4c3cc" providerId="ADAL" clId="{B5C1041A-887F-4367-BEDC-AA54C952716F}" dt="2026-05-22T19:20:59.187" v="377" actId="20577"/>
          <ac:spMkLst>
            <pc:docMk/>
            <pc:sldMk cId="2505286997" sldId="2147472564"/>
            <ac:spMk id="2" creationId="{D1834683-BD80-8637-95A8-C79738B41D09}"/>
          </ac:spMkLst>
        </pc:spChg>
      </pc:sldChg>
      <pc:sldChg chg="addSp modSp add mod">
        <pc:chgData name="Anita Vigilante" userId="c1b4e434-8466-4fb8-8527-eb1683d4c3cc" providerId="ADAL" clId="{B5C1041A-887F-4367-BEDC-AA54C952716F}" dt="2026-05-22T19:23:02.667" v="393" actId="1076"/>
        <pc:sldMkLst>
          <pc:docMk/>
          <pc:sldMk cId="3072123975" sldId="2147472565"/>
        </pc:sldMkLst>
        <pc:picChg chg="mod">
          <ac:chgData name="Anita Vigilante" userId="c1b4e434-8466-4fb8-8527-eb1683d4c3cc" providerId="ADAL" clId="{B5C1041A-887F-4367-BEDC-AA54C952716F}" dt="2026-05-22T19:21:44.959" v="386" actId="1076"/>
          <ac:picMkLst>
            <pc:docMk/>
            <pc:sldMk cId="3072123975" sldId="2147472565"/>
            <ac:picMk id="2" creationId="{7E70A4F4-C9D4-EB3B-E1BC-094BF333416C}"/>
          </ac:picMkLst>
        </pc:picChg>
        <pc:picChg chg="add mod">
          <ac:chgData name="Anita Vigilante" userId="c1b4e434-8466-4fb8-8527-eb1683d4c3cc" providerId="ADAL" clId="{B5C1041A-887F-4367-BEDC-AA54C952716F}" dt="2026-05-22T19:23:02.667" v="393" actId="1076"/>
          <ac:picMkLst>
            <pc:docMk/>
            <pc:sldMk cId="3072123975" sldId="2147472565"/>
            <ac:picMk id="3" creationId="{796D409D-36DC-A5EB-74F2-FA7AC7DD4043}"/>
          </ac:picMkLst>
        </pc:picChg>
      </pc:sldChg>
      <pc:sldMasterChg chg="modSldLayout">
        <pc:chgData name="Anita Vigilante" userId="c1b4e434-8466-4fb8-8527-eb1683d4c3cc" providerId="ADAL" clId="{B5C1041A-887F-4367-BEDC-AA54C952716F}" dt="2026-05-22T18:26:38.159" v="0"/>
        <pc:sldMasterMkLst>
          <pc:docMk/>
          <pc:sldMasterMk cId="215211893" sldId="2147487790"/>
        </pc:sldMasterMkLst>
        <pc:sldLayoutChg chg="modTransition">
          <pc:chgData name="Anita Vigilante" userId="c1b4e434-8466-4fb8-8527-eb1683d4c3cc" providerId="ADAL" clId="{B5C1041A-887F-4367-BEDC-AA54C952716F}" dt="2026-05-22T18:26:38.159" v="0"/>
          <pc:sldLayoutMkLst>
            <pc:docMk/>
            <pc:sldMasterMk cId="215211893" sldId="2147487790"/>
            <pc:sldLayoutMk cId="2926876569" sldId="2147487816"/>
          </pc:sldLayoutMkLst>
        </pc:sldLayoutChg>
      </pc:sldMasterChg>
    </pc:docChg>
  </pc:docChgLst>
  <pc:docChgLst>
    <pc:chgData name="Shahani Kariyawasam" userId="53c34e60-92bc-440d-a6bf-7930b66af4d4" providerId="ADAL" clId="{E17C3ECE-4A81-4401-BEE9-BDBD61137E2E}"/>
    <pc:docChg chg="undo custSel addSld delSld modSld sldOrd">
      <pc:chgData name="Shahani Kariyawasam" userId="53c34e60-92bc-440d-a6bf-7930b66af4d4" providerId="ADAL" clId="{E17C3ECE-4A81-4401-BEE9-BDBD61137E2E}" dt="2026-05-12T14:30:21.937" v="13" actId="20577"/>
      <pc:docMkLst>
        <pc:docMk/>
      </pc:docMkLst>
      <pc:sldChg chg="modSp mod">
        <pc:chgData name="Shahani Kariyawasam" userId="53c34e60-92bc-440d-a6bf-7930b66af4d4" providerId="ADAL" clId="{E17C3ECE-4A81-4401-BEE9-BDBD61137E2E}" dt="2026-04-30T19:32:06.815" v="0" actId="20577"/>
        <pc:sldMkLst>
          <pc:docMk/>
          <pc:sldMk cId="1942047317" sldId="2147472450"/>
        </pc:sldMkLst>
        <pc:spChg chg="mod">
          <ac:chgData name="Shahani Kariyawasam" userId="53c34e60-92bc-440d-a6bf-7930b66af4d4" providerId="ADAL" clId="{E17C3ECE-4A81-4401-BEE9-BDBD61137E2E}" dt="2026-04-30T19:32:06.815" v="0" actId="20577"/>
          <ac:spMkLst>
            <pc:docMk/>
            <pc:sldMk cId="1942047317" sldId="2147472450"/>
            <ac:spMk id="7" creationId="{153B234B-5090-890A-272E-924A4C5EBEC1}"/>
          </ac:spMkLst>
        </pc:spChg>
      </pc:sldChg>
      <pc:sldChg chg="modSp mod ord">
        <pc:chgData name="Shahani Kariyawasam" userId="53c34e60-92bc-440d-a6bf-7930b66af4d4" providerId="ADAL" clId="{E17C3ECE-4A81-4401-BEE9-BDBD61137E2E}" dt="2026-05-11T14:38:10.579" v="7"/>
        <pc:sldMkLst>
          <pc:docMk/>
          <pc:sldMk cId="2016585668" sldId="2147472535"/>
        </pc:sldMkLst>
        <pc:spChg chg="mod">
          <ac:chgData name="Shahani Kariyawasam" userId="53c34e60-92bc-440d-a6bf-7930b66af4d4" providerId="ADAL" clId="{E17C3ECE-4A81-4401-BEE9-BDBD61137E2E}" dt="2026-05-11T14:37:42.277" v="5" actId="6549"/>
          <ac:spMkLst>
            <pc:docMk/>
            <pc:sldMk cId="2016585668" sldId="2147472535"/>
            <ac:spMk id="12" creationId="{37A50D0A-C9B2-A517-FCB6-171AD06BBCE9}"/>
          </ac:spMkLst>
        </pc:spChg>
      </pc:sldChg>
      <pc:sldChg chg="ord">
        <pc:chgData name="Shahani Kariyawasam" userId="53c34e60-92bc-440d-a6bf-7930b66af4d4" providerId="ADAL" clId="{E17C3ECE-4A81-4401-BEE9-BDBD61137E2E}" dt="2026-05-11T14:38:24.925" v="9"/>
        <pc:sldMkLst>
          <pc:docMk/>
          <pc:sldMk cId="2215126097" sldId="214747254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AE0E39-FE0D-4ACF-84E2-00D155B2C553}"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3096470A-49F1-4DB5-9AC0-8857E0F4FB60}">
      <dgm:prSet phldrT="[Text]" custT="1"/>
      <dgm:spPr/>
      <dgm:t>
        <a:bodyPr/>
        <a:lstStyle/>
        <a:p>
          <a:pPr marL="0" algn="ctr"/>
          <a:r>
            <a:rPr lang="en-US" sz="2800"/>
            <a:t>REX 2027 </a:t>
          </a:r>
        </a:p>
        <a:p>
          <a:pPr marL="169863" indent="0" algn="l"/>
          <a:r>
            <a:rPr lang="en-US" sz="1800"/>
            <a:t>Mar 23-24</a:t>
          </a:r>
          <a:br>
            <a:rPr lang="en-US" sz="1800"/>
          </a:br>
          <a:r>
            <a:rPr lang="en-US" sz="1800"/>
            <a:t>Houston </a:t>
          </a:r>
          <a:endParaRPr lang="en-US" sz="2800"/>
        </a:p>
      </dgm:t>
    </dgm:pt>
    <dgm:pt modelId="{F015B446-59BC-4040-AC04-5F979D3BB058}" type="parTrans" cxnId="{751C43AF-3073-4346-8A5F-107725C7E219}">
      <dgm:prSet/>
      <dgm:spPr/>
      <dgm:t>
        <a:bodyPr/>
        <a:lstStyle/>
        <a:p>
          <a:endParaRPr lang="en-US" sz="1000"/>
        </a:p>
      </dgm:t>
    </dgm:pt>
    <dgm:pt modelId="{07257DB1-55DD-4306-A37D-4C3C296B5D20}" type="sibTrans" cxnId="{751C43AF-3073-4346-8A5F-107725C7E219}">
      <dgm:prSet/>
      <dgm:spPr/>
      <dgm:t>
        <a:bodyPr/>
        <a:lstStyle/>
        <a:p>
          <a:endParaRPr lang="en-US" sz="1000"/>
        </a:p>
      </dgm:t>
    </dgm:pt>
    <dgm:pt modelId="{77E57BEA-26F9-4B17-A451-60155554CE4E}">
      <dgm:prSet phldrT="[Text]" custT="1"/>
      <dgm:spPr/>
      <dgm:t>
        <a:bodyPr/>
        <a:lstStyle/>
        <a:p>
          <a:r>
            <a:rPr lang="en-US" sz="2000"/>
            <a:t>Keynote - TBA   </a:t>
          </a:r>
        </a:p>
      </dgm:t>
    </dgm:pt>
    <dgm:pt modelId="{2ECC77C5-C092-47A6-9B04-259CC3964C3C}" type="parTrans" cxnId="{C5173111-ADDC-4188-A02E-DC9C1214226E}">
      <dgm:prSet/>
      <dgm:spPr/>
      <dgm:t>
        <a:bodyPr/>
        <a:lstStyle/>
        <a:p>
          <a:endParaRPr lang="en-US" sz="1000"/>
        </a:p>
      </dgm:t>
    </dgm:pt>
    <dgm:pt modelId="{1EB731EC-987B-4FE4-9DB2-AD726E3D902B}" type="sibTrans" cxnId="{C5173111-ADDC-4188-A02E-DC9C1214226E}">
      <dgm:prSet/>
      <dgm:spPr/>
      <dgm:t>
        <a:bodyPr/>
        <a:lstStyle/>
        <a:p>
          <a:endParaRPr lang="en-US" sz="1000"/>
        </a:p>
      </dgm:t>
    </dgm:pt>
    <dgm:pt modelId="{FF453173-5377-48F4-8EAA-0AA329432E66}">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a:solidFill>
                <a:schemeClr val="accent2"/>
              </a:solidFill>
            </a:rPr>
            <a:t>75</a:t>
          </a:r>
          <a:r>
            <a:rPr lang="en-US" sz="1600" baseline="30000">
              <a:solidFill>
                <a:schemeClr val="accent2"/>
              </a:solidFill>
            </a:rPr>
            <a:t>th</a:t>
          </a:r>
          <a:r>
            <a:rPr lang="en-US" sz="1600">
              <a:solidFill>
                <a:schemeClr val="accent2"/>
              </a:solidFill>
            </a:rPr>
            <a:t> Anniversary Celebrations! </a:t>
          </a:r>
          <a:r>
            <a:rPr lang="en-US" sz="1600">
              <a:solidFill>
                <a:schemeClr val="tx1"/>
              </a:solidFill>
            </a:rPr>
            <a:t>6</a:t>
          </a:r>
          <a:r>
            <a:rPr lang="en-US" sz="1600"/>
            <a:t>3 Papers (</a:t>
          </a:r>
          <a:r>
            <a:rPr lang="en-US" sz="1600">
              <a:solidFill>
                <a:srgbClr val="00B3B5"/>
              </a:solidFill>
            </a:rPr>
            <a:t>more PRCI R&amp;D – Target 50% </a:t>
          </a:r>
          <a:r>
            <a:rPr lang="en-US" sz="1600"/>
            <a:t>– Facilities &amp; Pipeline), </a:t>
          </a:r>
        </a:p>
        <a:p>
          <a:pPr marL="0" marR="0" lvl="0" indent="0" defTabSz="914400" eaLnBrk="1" fontAlgn="auto" latinLnBrk="0" hangingPunct="1">
            <a:lnSpc>
              <a:spcPct val="100000"/>
            </a:lnSpc>
            <a:spcBef>
              <a:spcPts val="0"/>
            </a:spcBef>
            <a:spcAft>
              <a:spcPts val="0"/>
            </a:spcAft>
            <a:buClrTx/>
            <a:buSzTx/>
            <a:buFontTx/>
            <a:buNone/>
            <a:tabLst/>
            <a:defRPr/>
          </a:pPr>
          <a:r>
            <a:rPr lang="en-US" sz="1600"/>
            <a:t>5 Panels*, Awards (</a:t>
          </a:r>
          <a:r>
            <a:rPr lang="en-US" sz="1600">
              <a:solidFill>
                <a:schemeClr val="accent2"/>
              </a:solidFill>
            </a:rPr>
            <a:t>Research-in-Action Award</a:t>
          </a:r>
          <a:r>
            <a:rPr lang="en-US" sz="1600"/>
            <a:t>), </a:t>
          </a:r>
        </a:p>
        <a:p>
          <a:pPr marL="0" marR="0" lvl="0" indent="0" defTabSz="914400" eaLnBrk="1" fontAlgn="auto" latinLnBrk="0" hangingPunct="1">
            <a:lnSpc>
              <a:spcPct val="100000"/>
            </a:lnSpc>
            <a:spcBef>
              <a:spcPts val="0"/>
            </a:spcBef>
            <a:spcAft>
              <a:spcPts val="0"/>
            </a:spcAft>
            <a:buClrTx/>
            <a:buSzTx/>
            <a:buFontTx/>
            <a:buNone/>
            <a:tabLst/>
            <a:defRPr/>
          </a:pPr>
          <a:r>
            <a:rPr lang="en-US" sz="1600"/>
            <a:t>Photo Contest, TDC Tour</a:t>
          </a:r>
        </a:p>
      </dgm:t>
    </dgm:pt>
    <dgm:pt modelId="{83FE7BFE-6A71-4E86-9230-0BFDA79B58B7}" type="parTrans" cxnId="{136B37C8-07B3-4EB7-B0D6-D367121E955B}">
      <dgm:prSet/>
      <dgm:spPr/>
      <dgm:t>
        <a:bodyPr/>
        <a:lstStyle/>
        <a:p>
          <a:endParaRPr lang="en-US" sz="1000"/>
        </a:p>
      </dgm:t>
    </dgm:pt>
    <dgm:pt modelId="{395CAF85-B4F5-4133-9C71-30AC456A2F4D}" type="sibTrans" cxnId="{136B37C8-07B3-4EB7-B0D6-D367121E955B}">
      <dgm:prSet/>
      <dgm:spPr/>
      <dgm:t>
        <a:bodyPr/>
        <a:lstStyle/>
        <a:p>
          <a:endParaRPr lang="en-US" sz="1000"/>
        </a:p>
      </dgm:t>
    </dgm:pt>
    <dgm:pt modelId="{449A5BFE-9E43-4F8F-A5AA-879F3517BB97}" type="pres">
      <dgm:prSet presAssocID="{54AE0E39-FE0D-4ACF-84E2-00D155B2C553}" presName="diagram" presStyleCnt="0">
        <dgm:presLayoutVars>
          <dgm:chPref val="1"/>
          <dgm:dir/>
          <dgm:animOne val="branch"/>
          <dgm:animLvl val="lvl"/>
          <dgm:resizeHandles/>
        </dgm:presLayoutVars>
      </dgm:prSet>
      <dgm:spPr/>
    </dgm:pt>
    <dgm:pt modelId="{F54060E9-C58E-42F0-83A8-C9F3DDBD224B}" type="pres">
      <dgm:prSet presAssocID="{3096470A-49F1-4DB5-9AC0-8857E0F4FB60}" presName="root" presStyleCnt="0"/>
      <dgm:spPr/>
    </dgm:pt>
    <dgm:pt modelId="{7A9771E5-42C3-44EF-A721-EED0AC0A2D86}" type="pres">
      <dgm:prSet presAssocID="{3096470A-49F1-4DB5-9AC0-8857E0F4FB60}" presName="rootComposite" presStyleCnt="0"/>
      <dgm:spPr/>
    </dgm:pt>
    <dgm:pt modelId="{4BF6FFAF-5DB6-488E-888A-040EE4C4C7A6}" type="pres">
      <dgm:prSet presAssocID="{3096470A-49F1-4DB5-9AC0-8857E0F4FB60}" presName="rootText" presStyleLbl="node1" presStyleIdx="0" presStyleCnt="1"/>
      <dgm:spPr/>
    </dgm:pt>
    <dgm:pt modelId="{93B4C79E-3750-4BDA-825E-A367B76DEA59}" type="pres">
      <dgm:prSet presAssocID="{3096470A-49F1-4DB5-9AC0-8857E0F4FB60}" presName="rootConnector" presStyleLbl="node1" presStyleIdx="0" presStyleCnt="1"/>
      <dgm:spPr/>
    </dgm:pt>
    <dgm:pt modelId="{3DA47C7F-9D82-4902-855F-F006DF5AC6FB}" type="pres">
      <dgm:prSet presAssocID="{3096470A-49F1-4DB5-9AC0-8857E0F4FB60}" presName="childShape" presStyleCnt="0"/>
      <dgm:spPr/>
    </dgm:pt>
    <dgm:pt modelId="{FA87C331-00BC-470F-877B-1D81D720CCE3}" type="pres">
      <dgm:prSet presAssocID="{2ECC77C5-C092-47A6-9B04-259CC3964C3C}" presName="Name13" presStyleLbl="parChTrans1D2" presStyleIdx="0" presStyleCnt="2"/>
      <dgm:spPr/>
    </dgm:pt>
    <dgm:pt modelId="{AFAD968B-8154-4E5F-AA94-8D83505D80BC}" type="pres">
      <dgm:prSet presAssocID="{77E57BEA-26F9-4B17-A451-60155554CE4E}" presName="childText" presStyleLbl="bgAcc1" presStyleIdx="0" presStyleCnt="2" custScaleX="136206" custScaleY="49072">
        <dgm:presLayoutVars>
          <dgm:bulletEnabled val="1"/>
        </dgm:presLayoutVars>
      </dgm:prSet>
      <dgm:spPr/>
    </dgm:pt>
    <dgm:pt modelId="{D8EFDBA9-7796-43C2-8165-0F8B56E23456}" type="pres">
      <dgm:prSet presAssocID="{83FE7BFE-6A71-4E86-9230-0BFDA79B58B7}" presName="Name13" presStyleLbl="parChTrans1D2" presStyleIdx="1" presStyleCnt="2"/>
      <dgm:spPr/>
    </dgm:pt>
    <dgm:pt modelId="{402CC0EE-BF8A-48AA-AF87-87A776B930AE}" type="pres">
      <dgm:prSet presAssocID="{FF453173-5377-48F4-8EAA-0AA329432E66}" presName="childText" presStyleLbl="bgAcc1" presStyleIdx="1" presStyleCnt="2" custScaleX="304129" custLinFactNeighborX="-984" custLinFactNeighborY="-14438">
        <dgm:presLayoutVars>
          <dgm:bulletEnabled val="1"/>
        </dgm:presLayoutVars>
      </dgm:prSet>
      <dgm:spPr/>
    </dgm:pt>
  </dgm:ptLst>
  <dgm:cxnLst>
    <dgm:cxn modelId="{C304BA0B-4D3F-4D25-81CF-0398E33E4169}" type="presOf" srcId="{FF453173-5377-48F4-8EAA-0AA329432E66}" destId="{402CC0EE-BF8A-48AA-AF87-87A776B930AE}" srcOrd="0" destOrd="0" presId="urn:microsoft.com/office/officeart/2005/8/layout/hierarchy3"/>
    <dgm:cxn modelId="{C5173111-ADDC-4188-A02E-DC9C1214226E}" srcId="{3096470A-49F1-4DB5-9AC0-8857E0F4FB60}" destId="{77E57BEA-26F9-4B17-A451-60155554CE4E}" srcOrd="0" destOrd="0" parTransId="{2ECC77C5-C092-47A6-9B04-259CC3964C3C}" sibTransId="{1EB731EC-987B-4FE4-9DB2-AD726E3D902B}"/>
    <dgm:cxn modelId="{8BF0772D-5D05-40EA-9803-594B8794744B}" type="presOf" srcId="{3096470A-49F1-4DB5-9AC0-8857E0F4FB60}" destId="{93B4C79E-3750-4BDA-825E-A367B76DEA59}" srcOrd="1" destOrd="0" presId="urn:microsoft.com/office/officeart/2005/8/layout/hierarchy3"/>
    <dgm:cxn modelId="{4511A933-9612-435D-9C0B-D7D2EF452C76}" type="presOf" srcId="{83FE7BFE-6A71-4E86-9230-0BFDA79B58B7}" destId="{D8EFDBA9-7796-43C2-8165-0F8B56E23456}" srcOrd="0" destOrd="0" presId="urn:microsoft.com/office/officeart/2005/8/layout/hierarchy3"/>
    <dgm:cxn modelId="{9EED5147-CE95-427D-B088-BB07FF2EA599}" type="presOf" srcId="{77E57BEA-26F9-4B17-A451-60155554CE4E}" destId="{AFAD968B-8154-4E5F-AA94-8D83505D80BC}" srcOrd="0" destOrd="0" presId="urn:microsoft.com/office/officeart/2005/8/layout/hierarchy3"/>
    <dgm:cxn modelId="{751C43AF-3073-4346-8A5F-107725C7E219}" srcId="{54AE0E39-FE0D-4ACF-84E2-00D155B2C553}" destId="{3096470A-49F1-4DB5-9AC0-8857E0F4FB60}" srcOrd="0" destOrd="0" parTransId="{F015B446-59BC-4040-AC04-5F979D3BB058}" sibTransId="{07257DB1-55DD-4306-A37D-4C3C296B5D20}"/>
    <dgm:cxn modelId="{6F2D61BF-FD21-466F-81C0-FAA6FC46D507}" type="presOf" srcId="{2ECC77C5-C092-47A6-9B04-259CC3964C3C}" destId="{FA87C331-00BC-470F-877B-1D81D720CCE3}" srcOrd="0" destOrd="0" presId="urn:microsoft.com/office/officeart/2005/8/layout/hierarchy3"/>
    <dgm:cxn modelId="{136B37C8-07B3-4EB7-B0D6-D367121E955B}" srcId="{3096470A-49F1-4DB5-9AC0-8857E0F4FB60}" destId="{FF453173-5377-48F4-8EAA-0AA329432E66}" srcOrd="1" destOrd="0" parTransId="{83FE7BFE-6A71-4E86-9230-0BFDA79B58B7}" sibTransId="{395CAF85-B4F5-4133-9C71-30AC456A2F4D}"/>
    <dgm:cxn modelId="{98993AE7-409A-4533-95A4-075A53B11AF6}" type="presOf" srcId="{54AE0E39-FE0D-4ACF-84E2-00D155B2C553}" destId="{449A5BFE-9E43-4F8F-A5AA-879F3517BB97}" srcOrd="0" destOrd="0" presId="urn:microsoft.com/office/officeart/2005/8/layout/hierarchy3"/>
    <dgm:cxn modelId="{596384F6-FFFD-4A7D-A182-9CCA2DF4A3F3}" type="presOf" srcId="{3096470A-49F1-4DB5-9AC0-8857E0F4FB60}" destId="{4BF6FFAF-5DB6-488E-888A-040EE4C4C7A6}" srcOrd="0" destOrd="0" presId="urn:microsoft.com/office/officeart/2005/8/layout/hierarchy3"/>
    <dgm:cxn modelId="{519B62BA-ADF6-4AE3-B2DC-0034F9E97BDE}" type="presParOf" srcId="{449A5BFE-9E43-4F8F-A5AA-879F3517BB97}" destId="{F54060E9-C58E-42F0-83A8-C9F3DDBD224B}" srcOrd="0" destOrd="0" presId="urn:microsoft.com/office/officeart/2005/8/layout/hierarchy3"/>
    <dgm:cxn modelId="{41944D67-AC32-4DBC-9768-EF15FAC375D2}" type="presParOf" srcId="{F54060E9-C58E-42F0-83A8-C9F3DDBD224B}" destId="{7A9771E5-42C3-44EF-A721-EED0AC0A2D86}" srcOrd="0" destOrd="0" presId="urn:microsoft.com/office/officeart/2005/8/layout/hierarchy3"/>
    <dgm:cxn modelId="{4529E069-71F0-49F2-BECF-DD820B2F0E4F}" type="presParOf" srcId="{7A9771E5-42C3-44EF-A721-EED0AC0A2D86}" destId="{4BF6FFAF-5DB6-488E-888A-040EE4C4C7A6}" srcOrd="0" destOrd="0" presId="urn:microsoft.com/office/officeart/2005/8/layout/hierarchy3"/>
    <dgm:cxn modelId="{CE83BD63-2395-4B31-B11C-C3382191FD03}" type="presParOf" srcId="{7A9771E5-42C3-44EF-A721-EED0AC0A2D86}" destId="{93B4C79E-3750-4BDA-825E-A367B76DEA59}" srcOrd="1" destOrd="0" presId="urn:microsoft.com/office/officeart/2005/8/layout/hierarchy3"/>
    <dgm:cxn modelId="{C1D19E3A-EAA9-4773-9B79-04836A204EDB}" type="presParOf" srcId="{F54060E9-C58E-42F0-83A8-C9F3DDBD224B}" destId="{3DA47C7F-9D82-4902-855F-F006DF5AC6FB}" srcOrd="1" destOrd="0" presId="urn:microsoft.com/office/officeart/2005/8/layout/hierarchy3"/>
    <dgm:cxn modelId="{16C14ACE-55F1-4FDF-AB47-4B2A89FAD86B}" type="presParOf" srcId="{3DA47C7F-9D82-4902-855F-F006DF5AC6FB}" destId="{FA87C331-00BC-470F-877B-1D81D720CCE3}" srcOrd="0" destOrd="0" presId="urn:microsoft.com/office/officeart/2005/8/layout/hierarchy3"/>
    <dgm:cxn modelId="{E2F81C91-4307-49B1-8BB7-D71BF1AA5232}" type="presParOf" srcId="{3DA47C7F-9D82-4902-855F-F006DF5AC6FB}" destId="{AFAD968B-8154-4E5F-AA94-8D83505D80BC}" srcOrd="1" destOrd="0" presId="urn:microsoft.com/office/officeart/2005/8/layout/hierarchy3"/>
    <dgm:cxn modelId="{CF4731A1-C20A-4B5D-8B08-3CB7820F322F}" type="presParOf" srcId="{3DA47C7F-9D82-4902-855F-F006DF5AC6FB}" destId="{D8EFDBA9-7796-43C2-8165-0F8B56E23456}" srcOrd="2" destOrd="0" presId="urn:microsoft.com/office/officeart/2005/8/layout/hierarchy3"/>
    <dgm:cxn modelId="{FA0D3179-85EF-44FF-B52A-F10D98D8FC08}" type="presParOf" srcId="{3DA47C7F-9D82-4902-855F-F006DF5AC6FB}" destId="{402CC0EE-BF8A-48AA-AF87-87A776B930AE}"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F6FFAF-5DB6-488E-888A-040EE4C4C7A6}">
      <dsp:nvSpPr>
        <dsp:cNvPr id="0" name=""/>
        <dsp:cNvSpPr/>
      </dsp:nvSpPr>
      <dsp:spPr>
        <a:xfrm>
          <a:off x="1764744" y="2306"/>
          <a:ext cx="2816570" cy="140828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algn="ctr" defTabSz="1244600">
            <a:lnSpc>
              <a:spcPct val="90000"/>
            </a:lnSpc>
            <a:spcBef>
              <a:spcPct val="0"/>
            </a:spcBef>
            <a:spcAft>
              <a:spcPct val="35000"/>
            </a:spcAft>
            <a:buNone/>
          </a:pPr>
          <a:r>
            <a:rPr lang="en-US" sz="2800" kern="1200"/>
            <a:t>REX 2027 </a:t>
          </a:r>
        </a:p>
        <a:p>
          <a:pPr marL="169863" lvl="0" indent="0" algn="l" defTabSz="1244600">
            <a:lnSpc>
              <a:spcPct val="90000"/>
            </a:lnSpc>
            <a:spcBef>
              <a:spcPct val="0"/>
            </a:spcBef>
            <a:spcAft>
              <a:spcPct val="35000"/>
            </a:spcAft>
            <a:buNone/>
          </a:pPr>
          <a:r>
            <a:rPr lang="en-US" sz="1800" kern="1200"/>
            <a:t>Mar 23-24</a:t>
          </a:r>
          <a:br>
            <a:rPr lang="en-US" sz="1800" kern="1200"/>
          </a:br>
          <a:r>
            <a:rPr lang="en-US" sz="1800" kern="1200"/>
            <a:t>Houston </a:t>
          </a:r>
          <a:endParaRPr lang="en-US" sz="2800" kern="1200"/>
        </a:p>
      </dsp:txBody>
      <dsp:txXfrm>
        <a:off x="1805991" y="43553"/>
        <a:ext cx="2734076" cy="1325791"/>
      </dsp:txXfrm>
    </dsp:sp>
    <dsp:sp modelId="{FA87C331-00BC-470F-877B-1D81D720CCE3}">
      <dsp:nvSpPr>
        <dsp:cNvPr id="0" name=""/>
        <dsp:cNvSpPr/>
      </dsp:nvSpPr>
      <dsp:spPr>
        <a:xfrm>
          <a:off x="2046401" y="1410591"/>
          <a:ext cx="281657" cy="697608"/>
        </a:xfrm>
        <a:custGeom>
          <a:avLst/>
          <a:gdLst/>
          <a:ahLst/>
          <a:cxnLst/>
          <a:rect l="0" t="0" r="0" b="0"/>
          <a:pathLst>
            <a:path>
              <a:moveTo>
                <a:pt x="0" y="0"/>
              </a:moveTo>
              <a:lnTo>
                <a:pt x="0" y="697608"/>
              </a:lnTo>
              <a:lnTo>
                <a:pt x="281657" y="6976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FAD968B-8154-4E5F-AA94-8D83505D80BC}">
      <dsp:nvSpPr>
        <dsp:cNvPr id="0" name=""/>
        <dsp:cNvSpPr/>
      </dsp:nvSpPr>
      <dsp:spPr>
        <a:xfrm>
          <a:off x="2328058" y="1762662"/>
          <a:ext cx="3069070" cy="69107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sz="2000" kern="1200"/>
            <a:t>Keynote - TBA   </a:t>
          </a:r>
        </a:p>
      </dsp:txBody>
      <dsp:txXfrm>
        <a:off x="2348299" y="1782903"/>
        <a:ext cx="3028588" cy="650591"/>
      </dsp:txXfrm>
    </dsp:sp>
    <dsp:sp modelId="{D8EFDBA9-7796-43C2-8165-0F8B56E23456}">
      <dsp:nvSpPr>
        <dsp:cNvPr id="0" name=""/>
        <dsp:cNvSpPr/>
      </dsp:nvSpPr>
      <dsp:spPr>
        <a:xfrm>
          <a:off x="2046401" y="1410591"/>
          <a:ext cx="259484" cy="1896030"/>
        </a:xfrm>
        <a:custGeom>
          <a:avLst/>
          <a:gdLst/>
          <a:ahLst/>
          <a:cxnLst/>
          <a:rect l="0" t="0" r="0" b="0"/>
          <a:pathLst>
            <a:path>
              <a:moveTo>
                <a:pt x="0" y="0"/>
              </a:moveTo>
              <a:lnTo>
                <a:pt x="0" y="1896030"/>
              </a:lnTo>
              <a:lnTo>
                <a:pt x="259484" y="189603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2CC0EE-BF8A-48AA-AF87-87A776B930AE}">
      <dsp:nvSpPr>
        <dsp:cNvPr id="0" name=""/>
        <dsp:cNvSpPr/>
      </dsp:nvSpPr>
      <dsp:spPr>
        <a:xfrm>
          <a:off x="2305886" y="2602479"/>
          <a:ext cx="6852805" cy="140828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600" kern="1200">
              <a:solidFill>
                <a:schemeClr val="accent2"/>
              </a:solidFill>
            </a:rPr>
            <a:t>75</a:t>
          </a:r>
          <a:r>
            <a:rPr lang="en-US" sz="1600" kern="1200" baseline="30000">
              <a:solidFill>
                <a:schemeClr val="accent2"/>
              </a:solidFill>
            </a:rPr>
            <a:t>th</a:t>
          </a:r>
          <a:r>
            <a:rPr lang="en-US" sz="1600" kern="1200">
              <a:solidFill>
                <a:schemeClr val="accent2"/>
              </a:solidFill>
            </a:rPr>
            <a:t> Anniversary Celebrations! </a:t>
          </a:r>
          <a:r>
            <a:rPr lang="en-US" sz="1600" kern="1200">
              <a:solidFill>
                <a:schemeClr val="tx1"/>
              </a:solidFill>
            </a:rPr>
            <a:t>6</a:t>
          </a:r>
          <a:r>
            <a:rPr lang="en-US" sz="1600" kern="1200"/>
            <a:t>3 Papers (</a:t>
          </a:r>
          <a:r>
            <a:rPr lang="en-US" sz="1600" kern="1200">
              <a:solidFill>
                <a:srgbClr val="00B3B5"/>
              </a:solidFill>
            </a:rPr>
            <a:t>more PRCI R&amp;D – Target 50% </a:t>
          </a:r>
          <a:r>
            <a:rPr lang="en-US" sz="1600" kern="1200"/>
            <a:t>– Facilities &amp; Pipeline), </a:t>
          </a:r>
        </a:p>
        <a:p>
          <a:pPr marL="0" marR="0" lvl="0" indent="0" algn="ctr" defTabSz="914400" eaLnBrk="1" fontAlgn="auto" latinLnBrk="0" hangingPunct="1">
            <a:lnSpc>
              <a:spcPct val="100000"/>
            </a:lnSpc>
            <a:spcBef>
              <a:spcPts val="0"/>
            </a:spcBef>
            <a:spcAft>
              <a:spcPts val="0"/>
            </a:spcAft>
            <a:buClrTx/>
            <a:buSzTx/>
            <a:buFontTx/>
            <a:buNone/>
            <a:tabLst/>
            <a:defRPr/>
          </a:pPr>
          <a:r>
            <a:rPr lang="en-US" sz="1600" kern="1200"/>
            <a:t>5 Panels*, Awards (</a:t>
          </a:r>
          <a:r>
            <a:rPr lang="en-US" sz="1600" kern="1200">
              <a:solidFill>
                <a:schemeClr val="accent2"/>
              </a:solidFill>
            </a:rPr>
            <a:t>Research-in-Action Award</a:t>
          </a:r>
          <a:r>
            <a:rPr lang="en-US" sz="1600" kern="1200"/>
            <a:t>), </a:t>
          </a:r>
        </a:p>
        <a:p>
          <a:pPr marL="0" marR="0" lvl="0" indent="0" algn="ctr" defTabSz="914400" eaLnBrk="1" fontAlgn="auto" latinLnBrk="0" hangingPunct="1">
            <a:lnSpc>
              <a:spcPct val="100000"/>
            </a:lnSpc>
            <a:spcBef>
              <a:spcPts val="0"/>
            </a:spcBef>
            <a:spcAft>
              <a:spcPts val="0"/>
            </a:spcAft>
            <a:buClrTx/>
            <a:buSzTx/>
            <a:buFontTx/>
            <a:buNone/>
            <a:tabLst/>
            <a:defRPr/>
          </a:pPr>
          <a:r>
            <a:rPr lang="en-US" sz="1600" kern="1200"/>
            <a:t>Photo Contest, TDC Tour</a:t>
          </a:r>
        </a:p>
      </dsp:txBody>
      <dsp:txXfrm>
        <a:off x="2347133" y="2643726"/>
        <a:ext cx="6770311" cy="132579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32271587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6163" y="528638"/>
            <a:ext cx="4678362" cy="2632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41494" y="3336691"/>
            <a:ext cx="6826112" cy="3158240"/>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extLst>
      <p:ext uri="{BB962C8B-B14F-4D97-AF65-F5344CB8AC3E}">
        <p14:creationId xmlns:p14="http://schemas.microsoft.com/office/powerpoint/2010/main" val="14724789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1</a:t>
            </a:fld>
            <a:endParaRPr lang="en-US" altLang="en-US"/>
          </a:p>
        </p:txBody>
      </p:sp>
    </p:spTree>
    <p:extLst>
      <p:ext uri="{BB962C8B-B14F-4D97-AF65-F5344CB8AC3E}">
        <p14:creationId xmlns:p14="http://schemas.microsoft.com/office/powerpoint/2010/main" val="3991096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ctr">
              <a:spcBef>
                <a:spcPts val="0"/>
              </a:spcBef>
              <a:spcAft>
                <a:spcPts val="0"/>
              </a:spcAft>
            </a:pPr>
            <a:r>
              <a:rPr lang="en-US" sz="1100">
                <a:effectLst/>
                <a:latin typeface="Calibri" panose="020F0502020204030204" pitchFamily="34" charset="0"/>
                <a:ea typeface="Calibri" panose="020F0502020204030204" pitchFamily="34" charset="0"/>
              </a:rPr>
              <a:t>Call for abstracts was sent to full mailing list on May 1, 2025</a:t>
            </a:r>
          </a:p>
          <a:p>
            <a:pPr marL="0" marR="0" fontAlgn="ctr">
              <a:spcBef>
                <a:spcPts val="0"/>
              </a:spcBef>
              <a:spcAft>
                <a:spcPts val="0"/>
              </a:spcAft>
            </a:pPr>
            <a:r>
              <a:rPr lang="en-US" sz="1100">
                <a:effectLst/>
                <a:latin typeface="Calibri" panose="020F0502020204030204" pitchFamily="34" charset="0"/>
                <a:ea typeface="Calibri" panose="020F0502020204030204" pitchFamily="34" charset="0"/>
              </a:rPr>
              <a:t>It is also on PRCI main page as a banner</a:t>
            </a:r>
          </a:p>
          <a:p>
            <a:pPr marL="0" marR="0" fontAlgn="ctr">
              <a:spcBef>
                <a:spcPts val="0"/>
              </a:spcBef>
              <a:spcAft>
                <a:spcPts val="0"/>
              </a:spcAft>
            </a:pPr>
            <a:endParaRPr lang="en-US" sz="1100">
              <a:effectLst/>
              <a:latin typeface="Calibri" panose="020F0502020204030204" pitchFamily="34" charset="0"/>
              <a:ea typeface="Calibri" panose="020F0502020204030204" pitchFamily="34" charset="0"/>
            </a:endParaRPr>
          </a:p>
          <a:p>
            <a:pPr marL="0" marR="0" fontAlgn="ctr">
              <a:spcBef>
                <a:spcPts val="0"/>
              </a:spcBef>
              <a:spcAft>
                <a:spcPts val="0"/>
              </a:spcAft>
            </a:pPr>
            <a:r>
              <a:rPr lang="en-US" sz="1100">
                <a:effectLst/>
                <a:latin typeface="Calibri" panose="020F0502020204030204" pitchFamily="34" charset="0"/>
                <a:ea typeface="Calibri" panose="020F0502020204030204" pitchFamily="34" charset="0"/>
              </a:rPr>
              <a:t>No posters</a:t>
            </a:r>
          </a:p>
          <a:p>
            <a:pPr marL="0" marR="0" fontAlgn="ctr">
              <a:spcBef>
                <a:spcPts val="0"/>
              </a:spcBef>
              <a:spcAft>
                <a:spcPts val="0"/>
              </a:spcAft>
            </a:pPr>
            <a:endParaRPr lang="en-US" sz="1100">
              <a:effectLst/>
              <a:latin typeface="Calibri" panose="020F0502020204030204" pitchFamily="34" charset="0"/>
              <a:ea typeface="Calibri" panose="020F0502020204030204" pitchFamily="34" charset="0"/>
            </a:endParaRPr>
          </a:p>
        </p:txBody>
      </p:sp>
      <p:sp>
        <p:nvSpPr>
          <p:cNvPr id="4" name="Slide Number Placeholder 3"/>
          <p:cNvSpPr>
            <a:spLocks noGrp="1"/>
          </p:cNvSpPr>
          <p:nvPr>
            <p:ph type="sldNum" sz="quarter" idx="5"/>
          </p:nvPr>
        </p:nvSpPr>
        <p:spPr/>
        <p:txBody>
          <a:bodyPr/>
          <a:lstStyle/>
          <a:p>
            <a:fld id="{54B0FCCA-0AFE-40F4-9EC0-A831C53AF2D2}" type="slidenum">
              <a:rPr lang="en-US" smtClean="0"/>
              <a:t>5</a:t>
            </a:fld>
            <a:endParaRPr lang="en-US"/>
          </a:p>
        </p:txBody>
      </p:sp>
    </p:spTree>
    <p:extLst>
      <p:ext uri="{BB962C8B-B14F-4D97-AF65-F5344CB8AC3E}">
        <p14:creationId xmlns:p14="http://schemas.microsoft.com/office/powerpoint/2010/main" val="236205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7</a:t>
            </a:fld>
            <a:endParaRPr lang="en-US" altLang="en-US"/>
          </a:p>
        </p:txBody>
      </p:sp>
    </p:spTree>
    <p:extLst>
      <p:ext uri="{BB962C8B-B14F-4D97-AF65-F5344CB8AC3E}">
        <p14:creationId xmlns:p14="http://schemas.microsoft.com/office/powerpoint/2010/main" val="1875255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a:solidFill>
                  <a:srgbClr val="FF0000"/>
                </a:solidFill>
              </a:rPr>
              <a:t>We publish the schedule so people can responsibly plan ahead and around their vacations and travel – deadlines will be adhered to, and system cutoffs will not enable late submissions. We will have substitute back up presentations for inevitable changes. </a:t>
            </a:r>
          </a:p>
          <a:p>
            <a:endParaRPr lang="en-US"/>
          </a:p>
          <a:p>
            <a:r>
              <a:rPr lang="en-US"/>
              <a:t>Review with encouragement of underrepresented area – We will allocate some percentage to facilities but with a minimum review ranking level to assure quality.</a:t>
            </a:r>
          </a:p>
          <a:p>
            <a:endParaRPr lang="en-US"/>
          </a:p>
          <a:p>
            <a:r>
              <a:rPr lang="en-US"/>
              <a:t>The TC Allocations mentioned by Gary can be discussed by you but each TC will have a different target – so not included here for the members (it is more for you/PMs to manage)</a:t>
            </a:r>
          </a:p>
          <a:p>
            <a:endParaRPr lang="en-US"/>
          </a:p>
          <a:p>
            <a:pPr marL="0" marR="0">
              <a:spcBef>
                <a:spcPts val="0"/>
              </a:spcBef>
              <a:spcAft>
                <a:spcPts val="0"/>
              </a:spcAft>
            </a:pPr>
            <a:r>
              <a:rPr lang="en-US" sz="1800">
                <a:effectLst/>
                <a:latin typeface="Calibri" panose="020F0502020204030204" pitchFamily="34" charset="0"/>
                <a:ea typeface="Calibri" panose="020F0502020204030204" pitchFamily="34" charset="0"/>
                <a:cs typeface="Calibri" panose="020F0502020204030204" pitchFamily="34" charset="0"/>
              </a:rPr>
              <a:t>From Gary - The minimum target number of abstracts for each technical committee (plus EFI) for REX 2026 is:</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effectLst/>
                <a:latin typeface="Calibri" panose="020F0502020204030204" pitchFamily="34" charset="0"/>
                <a:ea typeface="Calibri" panose="020F0502020204030204" pitchFamily="34" charset="0"/>
                <a:cs typeface="Calibri" panose="020F0502020204030204" pitchFamily="34" charset="0"/>
              </a:rPr>
              <a:t> </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CORR</a:t>
            </a:r>
            <a:r>
              <a:rPr lang="en-US" sz="1800">
                <a:solidFill>
                  <a:schemeClr val="tx1"/>
                </a:solidFill>
                <a:effectLst/>
                <a:latin typeface="Aptos" panose="020B0004020202020204" pitchFamily="34" charset="0"/>
                <a:ea typeface="Calibri" panose="020F0502020204030204" pitchFamily="34" charset="0"/>
                <a:cs typeface="Calibri" panose="020F0502020204030204" pitchFamily="34" charset="0"/>
              </a:rPr>
              <a:t> </a:t>
            </a: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5</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CPS</a:t>
            </a:r>
            <a:r>
              <a:rPr lang="en-US" sz="1800">
                <a:solidFill>
                  <a:schemeClr val="tx1"/>
                </a:solidFill>
                <a:effectLst/>
                <a:latin typeface="Aptos" panose="020B0004020202020204" pitchFamily="34" charset="0"/>
                <a:ea typeface="Calibri" panose="020F0502020204030204" pitchFamily="34" charset="0"/>
                <a:cs typeface="Calibri" panose="020F0502020204030204" pitchFamily="34" charset="0"/>
              </a:rPr>
              <a:t> </a:t>
            </a: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4</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DMC</a:t>
            </a:r>
            <a:r>
              <a:rPr lang="en-US" sz="1800">
                <a:solidFill>
                  <a:schemeClr val="tx1"/>
                </a:solidFill>
                <a:effectLst/>
                <a:latin typeface="Aptos" panose="020B0004020202020204" pitchFamily="34" charset="0"/>
                <a:ea typeface="Calibri" panose="020F0502020204030204" pitchFamily="34" charset="0"/>
                <a:cs typeface="Calibri" panose="020F0502020204030204" pitchFamily="34" charset="0"/>
              </a:rPr>
              <a:t> </a:t>
            </a: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5</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EFI</a:t>
            </a:r>
            <a:r>
              <a:rPr lang="en-US" sz="1800">
                <a:solidFill>
                  <a:schemeClr val="tx1"/>
                </a:solidFill>
                <a:effectLst/>
                <a:latin typeface="Aptos" panose="020B0004020202020204" pitchFamily="34" charset="0"/>
                <a:ea typeface="Calibri" panose="020F0502020204030204" pitchFamily="34" charset="0"/>
                <a:cs typeface="Calibri" panose="020F0502020204030204" pitchFamily="34" charset="0"/>
              </a:rPr>
              <a:t> </a:t>
            </a: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7</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I&amp;I</a:t>
            </a:r>
            <a:r>
              <a:rPr lang="en-US" sz="1800">
                <a:solidFill>
                  <a:schemeClr val="tx1"/>
                </a:solidFill>
                <a:effectLst/>
                <a:latin typeface="Aptos" panose="020B0004020202020204" pitchFamily="34" charset="0"/>
                <a:ea typeface="Calibri" panose="020F0502020204030204" pitchFamily="34" charset="0"/>
                <a:cs typeface="Calibri" panose="020F0502020204030204" pitchFamily="34" charset="0"/>
              </a:rPr>
              <a:t> </a:t>
            </a: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12</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MEAS</a:t>
            </a:r>
            <a:r>
              <a:rPr lang="en-US" sz="1800">
                <a:solidFill>
                  <a:schemeClr val="tx1"/>
                </a:solidFill>
                <a:effectLst/>
                <a:latin typeface="Aptos" panose="020B0004020202020204" pitchFamily="34" charset="0"/>
                <a:ea typeface="Calibri" panose="020F0502020204030204" pitchFamily="34" charset="0"/>
                <a:cs typeface="Calibri" panose="020F0502020204030204" pitchFamily="34" charset="0"/>
              </a:rPr>
              <a:t> </a:t>
            </a: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3</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SBS</a:t>
            </a:r>
            <a:r>
              <a:rPr lang="en-US" sz="1800">
                <a:solidFill>
                  <a:schemeClr val="tx1"/>
                </a:solidFill>
                <a:effectLst/>
                <a:latin typeface="Aptos" panose="020B0004020202020204" pitchFamily="34" charset="0"/>
                <a:ea typeface="Calibri" panose="020F0502020204030204" pitchFamily="34" charset="0"/>
                <a:cs typeface="Calibri" panose="020F0502020204030204" pitchFamily="34" charset="0"/>
              </a:rPr>
              <a:t> </a:t>
            </a: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2</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SOM</a:t>
            </a:r>
            <a:r>
              <a:rPr lang="en-US" sz="1800">
                <a:solidFill>
                  <a:schemeClr val="tx1"/>
                </a:solidFill>
                <a:effectLst/>
                <a:latin typeface="Aptos" panose="020B0004020202020204" pitchFamily="34" charset="0"/>
                <a:ea typeface="Calibri" panose="020F0502020204030204" pitchFamily="34" charset="0"/>
                <a:cs typeface="Calibri" panose="020F0502020204030204" pitchFamily="34" charset="0"/>
              </a:rPr>
              <a:t> </a:t>
            </a: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5</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solidFill>
                  <a:srgbClr val="000000"/>
                </a:solidFill>
                <a:effectLst/>
                <a:latin typeface="Aptos Narrow" panose="020B0004020202020204" pitchFamily="34" charset="0"/>
                <a:ea typeface="Calibri" panose="020F0502020204030204" pitchFamily="34" charset="0"/>
                <a:cs typeface="Calibri" panose="020F0502020204030204" pitchFamily="34" charset="0"/>
              </a:rPr>
              <a:t>US 2</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effectLst/>
                <a:latin typeface="Calibri" panose="020F0502020204030204" pitchFamily="34" charset="0"/>
                <a:ea typeface="Calibri" panose="020F0502020204030204" pitchFamily="34" charset="0"/>
                <a:cs typeface="Calibri" panose="020F0502020204030204" pitchFamily="34" charset="0"/>
              </a:rPr>
              <a:t> </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effectLst/>
                <a:latin typeface="Calibri" panose="020F0502020204030204" pitchFamily="34" charset="0"/>
                <a:ea typeface="Calibri" panose="020F0502020204030204" pitchFamily="34" charset="0"/>
                <a:cs typeface="Calibri" panose="020F0502020204030204" pitchFamily="34" charset="0"/>
              </a:rPr>
              <a:t>Note that each technical committee is expected to have at least these number of abstracts submitted but may submit more than the number of abstracts identified above. The abstracts must be on portions of work that have been completed (e.g., there is a completed report or related project deliverable that can be immediately applied).  </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effectLst/>
                <a:latin typeface="Calibri" panose="020F0502020204030204" pitchFamily="34" charset="0"/>
                <a:ea typeface="Calibri" panose="020F0502020204030204" pitchFamily="34" charset="0"/>
                <a:cs typeface="Calibri" panose="020F0502020204030204" pitchFamily="34" charset="0"/>
              </a:rPr>
              <a:t> </a:t>
            </a:r>
            <a:endParaRPr lang="en-US" sz="1800">
              <a:effectLst/>
              <a:latin typeface="Aptos" panose="020B000402020202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800">
                <a:effectLst/>
                <a:latin typeface="Calibri" panose="020F0502020204030204" pitchFamily="34" charset="0"/>
                <a:ea typeface="Calibri" panose="020F0502020204030204" pitchFamily="34" charset="0"/>
                <a:cs typeface="Calibri" panose="020F0502020204030204" pitchFamily="34" charset="0"/>
              </a:rPr>
              <a:t>Related, we will need each technical committee to provide SMEs that are qualified to review abstracts but are unrelated (not the author/project team leader) of an associated abstract. This is a perfect role for the emeritus members.  Each technical committee should nominate at least two reviewers, but the larger committees should nominate more (so that there are fewer reviews required of each reviewer). </a:t>
            </a:r>
            <a:endParaRPr lang="en-US" sz="1800">
              <a:effectLst/>
              <a:latin typeface="Aptos" panose="020B0004020202020204" pitchFamily="34" charset="0"/>
              <a:ea typeface="Calibri" panose="020F0502020204030204" pitchFamily="34" charset="0"/>
              <a:cs typeface="Calibri" panose="020F0502020204030204" pitchFamily="34" charset="0"/>
            </a:endParaRPr>
          </a:p>
          <a:p>
            <a:endParaRPr lang="en-US"/>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8</a:t>
            </a:fld>
            <a:endParaRPr lang="en-US" altLang="en-US"/>
          </a:p>
        </p:txBody>
      </p:sp>
    </p:spTree>
    <p:extLst>
      <p:ext uri="{BB962C8B-B14F-4D97-AF65-F5344CB8AC3E}">
        <p14:creationId xmlns:p14="http://schemas.microsoft.com/office/powerpoint/2010/main" val="11156468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48779-EE42-C290-D460-424917F2DA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9EDA1F-C165-A18E-108C-E7CFA90118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A80DFE-B225-DB6D-F83A-6ECA8BAB79A2}"/>
              </a:ext>
            </a:extLst>
          </p:cNvPr>
          <p:cNvSpPr>
            <a:spLocks noGrp="1"/>
          </p:cNvSpPr>
          <p:nvPr>
            <p:ph type="body" idx="1"/>
          </p:nvPr>
        </p:nvSpPr>
        <p:spPr/>
        <p:txBody>
          <a:bodyPr/>
          <a:lstStyle/>
          <a:p>
            <a:r>
              <a:rPr lang="en-US"/>
              <a:t>Previously some incomplete R&amp;D was presented which was not found to be useful. Completed and clear conclusions – means the R&amp;D is completed and the results brought out clear learnings and conclusions/learnings. The focus should be on completed implemented useful case studies.</a:t>
            </a:r>
          </a:p>
        </p:txBody>
      </p:sp>
      <p:sp>
        <p:nvSpPr>
          <p:cNvPr id="4" name="Slide Number Placeholder 3">
            <a:extLst>
              <a:ext uri="{FF2B5EF4-FFF2-40B4-BE49-F238E27FC236}">
                <a16:creationId xmlns:a16="http://schemas.microsoft.com/office/drawing/2014/main" id="{145DC908-707B-B5EB-19EC-9B5E61ED2EBF}"/>
              </a:ext>
            </a:extLst>
          </p:cNvPr>
          <p:cNvSpPr>
            <a:spLocks noGrp="1"/>
          </p:cNvSpPr>
          <p:nvPr>
            <p:ph type="sldNum" sz="quarter" idx="5"/>
          </p:nvPr>
        </p:nvSpPr>
        <p:spPr/>
        <p:txBody>
          <a:bodyPr/>
          <a:lstStyle/>
          <a:p>
            <a:fld id="{34D23C46-A5FD-4973-8409-2B7F122DDC9A}" type="slidenum">
              <a:rPr lang="en-US" altLang="en-US" smtClean="0"/>
              <a:pPr/>
              <a:t>9</a:t>
            </a:fld>
            <a:endParaRPr lang="en-US" altLang="en-US"/>
          </a:p>
        </p:txBody>
      </p:sp>
    </p:spTree>
    <p:extLst>
      <p:ext uri="{BB962C8B-B14F-4D97-AF65-F5344CB8AC3E}">
        <p14:creationId xmlns:p14="http://schemas.microsoft.com/office/powerpoint/2010/main" val="17213814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7AE1D-95CB-E7CB-485D-11BD5E362D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2CD280-E850-4978-5B89-1FFAD536B4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07B2FC-A736-E81C-9CAE-2BF65C3F085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5DB47C4-643B-F031-C9EE-6F478E6B945A}"/>
              </a:ext>
            </a:extLst>
          </p:cNvPr>
          <p:cNvSpPr>
            <a:spLocks noGrp="1"/>
          </p:cNvSpPr>
          <p:nvPr>
            <p:ph type="sldNum" sz="quarter" idx="5"/>
          </p:nvPr>
        </p:nvSpPr>
        <p:spPr/>
        <p:txBody>
          <a:bodyPr/>
          <a:lstStyle/>
          <a:p>
            <a:fld id="{34D23C46-A5FD-4973-8409-2B7F122DDC9A}" type="slidenum">
              <a:rPr lang="en-US" altLang="en-US" smtClean="0"/>
              <a:pPr/>
              <a:t>11</a:t>
            </a:fld>
            <a:endParaRPr lang="en-US" altLang="en-US"/>
          </a:p>
        </p:txBody>
      </p:sp>
    </p:spTree>
    <p:extLst>
      <p:ext uri="{BB962C8B-B14F-4D97-AF65-F5344CB8AC3E}">
        <p14:creationId xmlns:p14="http://schemas.microsoft.com/office/powerpoint/2010/main" val="3607428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15</a:t>
            </a:fld>
            <a:endParaRPr lang="en-US" altLang="en-US"/>
          </a:p>
        </p:txBody>
      </p:sp>
    </p:spTree>
    <p:extLst>
      <p:ext uri="{BB962C8B-B14F-4D97-AF65-F5344CB8AC3E}">
        <p14:creationId xmlns:p14="http://schemas.microsoft.com/office/powerpoint/2010/main" val="2477040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4D23C46-A5FD-4973-8409-2B7F122DDC9A}" type="slidenum">
              <a:rPr lang="en-US" altLang="en-US" smtClean="0"/>
              <a:pPr/>
              <a:t>17</a:t>
            </a:fld>
            <a:endParaRPr lang="en-US" altLang="en-US"/>
          </a:p>
        </p:txBody>
      </p:sp>
    </p:spTree>
    <p:extLst>
      <p:ext uri="{BB962C8B-B14F-4D97-AF65-F5344CB8AC3E}">
        <p14:creationId xmlns:p14="http://schemas.microsoft.com/office/powerpoint/2010/main" val="31692987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18</a:t>
            </a:fld>
            <a:endParaRPr lang="en-US" altLang="en-US"/>
          </a:p>
        </p:txBody>
      </p:sp>
    </p:spTree>
    <p:extLst>
      <p:ext uri="{BB962C8B-B14F-4D97-AF65-F5344CB8AC3E}">
        <p14:creationId xmlns:p14="http://schemas.microsoft.com/office/powerpoint/2010/main" val="35460656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01">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1"/>
            <a:ext cx="3105509"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49"/>
            <a:ext cx="3105509" cy="3513139"/>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l="704" t="11206" r="12459"/>
          <a:stretch/>
        </p:blipFill>
        <p:spPr>
          <a:xfrm>
            <a:off x="3006257" y="1"/>
            <a:ext cx="9185745" cy="6873875"/>
          </a:xfrm>
          <a:prstGeom prst="rect">
            <a:avLst/>
          </a:prstGeom>
          <a:ln>
            <a:noFill/>
          </a:ln>
        </p:spPr>
      </p:pic>
      <p:sp>
        <p:nvSpPr>
          <p:cNvPr id="11" name="Rectangle 10"/>
          <p:cNvSpPr/>
          <p:nvPr userDrawn="1"/>
        </p:nvSpPr>
        <p:spPr bwMode="auto">
          <a:xfrm>
            <a:off x="3006260" y="0"/>
            <a:ext cx="9189493" cy="6869876"/>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38" tIns="45719" rIns="91438" bIns="45719" numCol="1" rtlCol="0" anchor="ctr" anchorCtr="0" compatLnSpc="1">
            <a:prstTxWarp prst="textNoShape">
              <a:avLst/>
            </a:prstTxWarp>
          </a:bodyPr>
          <a:lstStyle/>
          <a:p>
            <a:pPr marL="228594" indent="-228594" defTabSz="914377">
              <a:spcBef>
                <a:spcPct val="20000"/>
              </a:spcBef>
              <a:buFont typeface="Wingdings" pitchFamily="2" charset="2"/>
              <a:buChar char="§"/>
              <a:tabLst>
                <a:tab pos="1600160" algn="l"/>
              </a:tabLst>
            </a:pPr>
            <a:endParaRPr lang="en-US"/>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770357"/>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1">
                <a:latin typeface="Arial" pitchFamily="34" charset="0"/>
                <a:cs typeface="+mn-cs"/>
              </a:rPr>
              <a:t>Pipeline Research Council International</a:t>
            </a:r>
          </a:p>
        </p:txBody>
      </p:sp>
      <p:sp>
        <p:nvSpPr>
          <p:cNvPr id="4098" name="Rectangle 2"/>
          <p:cNvSpPr>
            <a:spLocks noGrp="1" noChangeArrowheads="1"/>
          </p:cNvSpPr>
          <p:nvPr>
            <p:ph type="ctrTitle"/>
          </p:nvPr>
        </p:nvSpPr>
        <p:spPr>
          <a:xfrm>
            <a:off x="3387056" y="2755301"/>
            <a:ext cx="8318500" cy="914400"/>
          </a:xfrm>
        </p:spPr>
        <p:txBody>
          <a:bodyPr anchor="b" anchorCtr="0"/>
          <a:lstStyle>
            <a:lvl1pPr>
              <a:lnSpc>
                <a:spcPct val="95000"/>
              </a:lnSpc>
              <a:defRPr>
                <a:solidFill>
                  <a:srgbClr val="203864"/>
                </a:solidFill>
              </a:defRPr>
            </a:lvl1pPr>
          </a:lstStyle>
          <a:p>
            <a:r>
              <a:rPr lang="en-US"/>
              <a:t>Click to edit Master title style</a:t>
            </a:r>
          </a:p>
        </p:txBody>
      </p:sp>
      <p:sp>
        <p:nvSpPr>
          <p:cNvPr id="4104" name="Rectangle 8"/>
          <p:cNvSpPr>
            <a:spLocks noGrp="1" noChangeArrowheads="1"/>
          </p:cNvSpPr>
          <p:nvPr>
            <p:ph type="subTitle" sz="quarter" idx="1"/>
          </p:nvPr>
        </p:nvSpPr>
        <p:spPr>
          <a:xfrm>
            <a:off x="3399756" y="3745900"/>
            <a:ext cx="8305800" cy="609600"/>
          </a:xfrm>
        </p:spPr>
        <p:txBody>
          <a:bodyPr/>
          <a:lstStyle>
            <a:lvl1pPr marL="0" indent="0">
              <a:buFont typeface="Wingdings" pitchFamily="2" charset="2"/>
              <a:buNone/>
              <a:defRPr sz="2400" b="0" i="1">
                <a:solidFill>
                  <a:srgbClr val="203864"/>
                </a:solidFill>
              </a:defRPr>
            </a:lvl1pPr>
          </a:lstStyle>
          <a:p>
            <a:r>
              <a:rPr lang="en-US"/>
              <a:t>Click to edit Master subtitle style</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0466" y="4855931"/>
            <a:ext cx="2149391" cy="1578551"/>
          </a:xfrm>
          <a:prstGeom prst="rect">
            <a:avLst/>
          </a:prstGeom>
        </p:spPr>
      </p:pic>
      <p:sp>
        <p:nvSpPr>
          <p:cNvPr id="3" name="Text Placeholder 2"/>
          <p:cNvSpPr>
            <a:spLocks noGrp="1"/>
          </p:cNvSpPr>
          <p:nvPr>
            <p:ph type="body" sz="quarter" idx="10" hasCustomPrompt="1"/>
          </p:nvPr>
        </p:nvSpPr>
        <p:spPr>
          <a:xfrm>
            <a:off x="6493476" y="5303545"/>
            <a:ext cx="5212080" cy="320040"/>
          </a:xfrm>
        </p:spPr>
        <p:txBody>
          <a:bodyPr anchor="ctr" anchorCtr="0"/>
          <a:lstStyle>
            <a:lvl1pPr marL="0" indent="0" algn="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5" name="Text Placeholder 2"/>
          <p:cNvSpPr>
            <a:spLocks noGrp="1"/>
          </p:cNvSpPr>
          <p:nvPr>
            <p:ph type="body" sz="quarter" idx="11" hasCustomPrompt="1"/>
          </p:nvPr>
        </p:nvSpPr>
        <p:spPr>
          <a:xfrm>
            <a:off x="6493476" y="5785761"/>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Location</a:t>
            </a:r>
            <a:endParaRPr lang="en-US"/>
          </a:p>
        </p:txBody>
      </p:sp>
      <p:sp>
        <p:nvSpPr>
          <p:cNvPr id="16" name="Text Placeholder 2"/>
          <p:cNvSpPr>
            <a:spLocks noGrp="1"/>
          </p:cNvSpPr>
          <p:nvPr>
            <p:ph type="body" sz="quarter" idx="12" hasCustomPrompt="1"/>
          </p:nvPr>
        </p:nvSpPr>
        <p:spPr>
          <a:xfrm>
            <a:off x="6493476" y="6099862"/>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Date</a:t>
            </a:r>
            <a:endParaRPr lang="en-US"/>
          </a:p>
        </p:txBody>
      </p:sp>
      <p:sp>
        <p:nvSpPr>
          <p:cNvPr id="17" name="Text Placeholder 2"/>
          <p:cNvSpPr>
            <a:spLocks noGrp="1"/>
          </p:cNvSpPr>
          <p:nvPr>
            <p:ph type="body" sz="quarter" idx="13" hasCustomPrompt="1"/>
          </p:nvPr>
        </p:nvSpPr>
        <p:spPr>
          <a:xfrm>
            <a:off x="6493476" y="4959253"/>
            <a:ext cx="5212080" cy="320040"/>
          </a:xfrm>
        </p:spPr>
        <p:txBody>
          <a:bodyPr anchor="ctr" anchorCtr="0"/>
          <a:lstStyle>
            <a:lvl1pPr marL="0" marR="0" indent="0" algn="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Tree>
    <p:extLst>
      <p:ext uri="{BB962C8B-B14F-4D97-AF65-F5344CB8AC3E}">
        <p14:creationId xmlns:p14="http://schemas.microsoft.com/office/powerpoint/2010/main" val="21144531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ingl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solidFill>
                  <a:srgbClr val="203864"/>
                </a:solidFill>
              </a:defRPr>
            </a:lvl1pPr>
            <a:lvl2pPr>
              <a:defRPr>
                <a:solidFill>
                  <a:srgbClr val="203864"/>
                </a:solidFill>
              </a:defRPr>
            </a:lvl2pPr>
            <a:lvl3pPr>
              <a:defRPr>
                <a:solidFill>
                  <a:srgbClr val="203864"/>
                </a:solidFill>
              </a:defRPr>
            </a:lvl3pPr>
            <a:lvl4pPr>
              <a:defRPr>
                <a:solidFill>
                  <a:srgbClr val="203864"/>
                </a:solidFill>
              </a:defRPr>
            </a:lvl4pPr>
            <a:lvl5pPr>
              <a:defRPr>
                <a:solidFill>
                  <a:srgbClr val="203864"/>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40990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5" y="1498600"/>
            <a:ext cx="5187951"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083924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o Content">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599623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bl" preserve="1">
  <p:cSld name="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5" y="1498600"/>
            <a:ext cx="10579100" cy="4902200"/>
          </a:xfrm>
        </p:spPr>
        <p:txBody>
          <a:bodyPr/>
          <a:lstStyle>
            <a:lvl1pPr>
              <a:defRPr>
                <a:solidFill>
                  <a:srgbClr val="203864"/>
                </a:solidFill>
              </a:defRPr>
            </a:lvl1pPr>
          </a:lstStyle>
          <a:p>
            <a:pPr lvl="0"/>
            <a:r>
              <a:rPr lang="en-US" noProof="0"/>
              <a:t>Click icon to add table</a:t>
            </a:r>
          </a:p>
        </p:txBody>
      </p:sp>
    </p:spTree>
    <p:extLst>
      <p:ext uri="{BB962C8B-B14F-4D97-AF65-F5344CB8AC3E}">
        <p14:creationId xmlns:p14="http://schemas.microsoft.com/office/powerpoint/2010/main" val="24740395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Section Titl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Rectangle 2"/>
          <p:cNvSpPr>
            <a:spLocks noGrp="1" noChangeArrowheads="1"/>
          </p:cNvSpPr>
          <p:nvPr>
            <p:ph type="ctrTitle"/>
          </p:nvPr>
        </p:nvSpPr>
        <p:spPr>
          <a:xfrm>
            <a:off x="6326434" y="2274839"/>
            <a:ext cx="4943249" cy="2308322"/>
          </a:xfrm>
          <a:noFill/>
        </p:spPr>
        <p:txBody>
          <a:bodyPr wrap="square" lIns="91438" tIns="45719" rIns="91438" bIns="45719" rtlCol="0">
            <a:spAutoFit/>
          </a:bodyPr>
          <a:lstStyle>
            <a:lvl1pPr>
              <a:defRPr lang="en-US" sz="4800" kern="1200">
                <a:solidFill>
                  <a:srgbClr val="1F497D"/>
                </a:solidFill>
                <a:latin typeface="Arial" panose="020B0604020202020204" pitchFamily="34" charset="0"/>
                <a:ea typeface="+mn-ea"/>
                <a:cs typeface="Arial" panose="020B0604020202020204" pitchFamily="34" charset="0"/>
              </a:defRPr>
            </a:lvl1pPr>
          </a:lstStyle>
          <a:p>
            <a:pPr lvl="0"/>
            <a:r>
              <a:rPr lang="en-US"/>
              <a:t>Click to edit Master title style</a:t>
            </a:r>
          </a:p>
        </p:txBody>
      </p:sp>
      <p:pic>
        <p:nvPicPr>
          <p:cNvPr id="2" name="Picture 1" descr="A logo with blue and white letters&#10;&#10;Description automatically generated">
            <a:extLst>
              <a:ext uri="{FF2B5EF4-FFF2-40B4-BE49-F238E27FC236}">
                <a16:creationId xmlns:a16="http://schemas.microsoft.com/office/drawing/2014/main" id="{F2B1EF77-99C5-7C58-9837-98EE079053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5697" y="2525267"/>
            <a:ext cx="3614926" cy="1807463"/>
          </a:xfrm>
          <a:prstGeom prst="rect">
            <a:avLst/>
          </a:prstGeom>
        </p:spPr>
      </p:pic>
    </p:spTree>
    <p:extLst>
      <p:ext uri="{BB962C8B-B14F-4D97-AF65-F5344CB8AC3E}">
        <p14:creationId xmlns:p14="http://schemas.microsoft.com/office/powerpoint/2010/main" val="19999779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8"/>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0423935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llout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6733" y="1484303"/>
            <a:ext cx="6815667" cy="4877105"/>
          </a:xfrm>
        </p:spPr>
        <p:txBody>
          <a:bodyPr/>
          <a:lstStyle>
            <a:lvl1pPr marL="228594" indent="-228594">
              <a:buFont typeface="Arial" panose="020B0604020202020204" pitchFamily="34" charset="0"/>
              <a:buChar char="•"/>
              <a:defRPr sz="2800">
                <a:solidFill>
                  <a:srgbClr val="203864"/>
                </a:solidFill>
              </a:defRPr>
            </a:lvl1pPr>
            <a:lvl2pPr marL="628635" indent="-171446">
              <a:buFont typeface="Arial" panose="020B0604020202020204" pitchFamily="34" charset="0"/>
              <a:buChar char="•"/>
              <a:defRPr sz="2400">
                <a:solidFill>
                  <a:srgbClr val="203864"/>
                </a:solidFill>
              </a:defRPr>
            </a:lvl2pPr>
            <a:lvl3pPr>
              <a:defRPr sz="2000">
                <a:solidFill>
                  <a:srgbClr val="203864"/>
                </a:solidFill>
              </a:defRPr>
            </a:lvl3pPr>
            <a:lvl4pPr>
              <a:defRPr sz="1800">
                <a:solidFill>
                  <a:srgbClr val="203864"/>
                </a:solidFill>
              </a:defRPr>
            </a:lvl4pPr>
            <a:lvl5pPr>
              <a:defRPr sz="1800">
                <a:solidFill>
                  <a:srgbClr val="203864"/>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2456352"/>
            <a:ext cx="4011084" cy="3908827"/>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7922567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Picture">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0" b="1">
                <a:solidFill>
                  <a:srgbClr val="203864"/>
                </a:solidFill>
              </a:defRPr>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solidFill>
                  <a:srgbClr val="203864"/>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pic>
        <p:nvPicPr>
          <p:cNvPr id="5" name="Picture 4">
            <a:extLst>
              <a:ext uri="{FF2B5EF4-FFF2-40B4-BE49-F238E27FC236}">
                <a16:creationId xmlns:a16="http://schemas.microsoft.com/office/drawing/2014/main" id="{B1F4F757-5884-4FB7-8AEA-AE45AB0FC5A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6" name="Rectangle 14">
            <a:extLst>
              <a:ext uri="{FF2B5EF4-FFF2-40B4-BE49-F238E27FC236}">
                <a16:creationId xmlns:a16="http://schemas.microsoft.com/office/drawing/2014/main" id="{A1320F58-35A1-436E-8731-5EAE07B9996A}"/>
              </a:ext>
            </a:extLst>
          </p:cNvPr>
          <p:cNvSpPr>
            <a:spLocks noChangeArrowheads="1"/>
          </p:cNvSpPr>
          <p:nvPr userDrawn="1"/>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solidFill>
                <a:srgbClr val="203864"/>
              </a:solidFill>
              <a:cs typeface="+mn-cs"/>
            </a:endParaRPr>
          </a:p>
        </p:txBody>
      </p:sp>
      <p:sp>
        <p:nvSpPr>
          <p:cNvPr id="7" name="Rectangle 23">
            <a:extLst>
              <a:ext uri="{FF2B5EF4-FFF2-40B4-BE49-F238E27FC236}">
                <a16:creationId xmlns:a16="http://schemas.microsoft.com/office/drawing/2014/main" id="{7BBC4ED0-ACC1-401A-AA08-82C0FBC8C63F}"/>
              </a:ext>
            </a:extLst>
          </p:cNvPr>
          <p:cNvSpPr>
            <a:spLocks noChangeArrowheads="1"/>
          </p:cNvSpPr>
          <p:nvPr userDrawn="1"/>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rgbClr val="203864"/>
                </a:solidFill>
                <a:latin typeface="+mn-lt"/>
                <a:cs typeface="+mn-cs"/>
              </a:rPr>
              <a:t>www.prci.org</a:t>
            </a:r>
          </a:p>
        </p:txBody>
      </p:sp>
      <p:sp>
        <p:nvSpPr>
          <p:cNvPr id="8" name="TextBox 7"/>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2024,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97366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883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3_Section Titl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955677" y="2833687"/>
            <a:ext cx="3629025" cy="1190625"/>
          </a:xfrm>
          <a:prstGeom prst="rect">
            <a:avLst/>
          </a:prstGeom>
        </p:spPr>
      </p:pic>
      <p:pic>
        <p:nvPicPr>
          <p:cNvPr id="5" name="Picture 4" descr="A logo with blue and white letters&#10;&#10;Description automatically generated">
            <a:extLst>
              <a:ext uri="{FF2B5EF4-FFF2-40B4-BE49-F238E27FC236}">
                <a16:creationId xmlns:a16="http://schemas.microsoft.com/office/drawing/2014/main" id="{7D23BB5B-A4DA-C10D-0485-5FDC67ABB14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45697" y="2525267"/>
            <a:ext cx="3614926" cy="1807463"/>
          </a:xfrm>
          <a:prstGeom prst="rect">
            <a:avLst/>
          </a:prstGeom>
        </p:spPr>
      </p:pic>
    </p:spTree>
    <p:extLst>
      <p:ext uri="{BB962C8B-B14F-4D97-AF65-F5344CB8AC3E}">
        <p14:creationId xmlns:p14="http://schemas.microsoft.com/office/powerpoint/2010/main" val="26752390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4_Section Titl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2EC15-90F7-ACD8-1A73-74EA334022E9}"/>
              </a:ext>
            </a:extLst>
          </p:cNvPr>
          <p:cNvSpPr/>
          <p:nvPr userDrawn="1"/>
        </p:nvSpPr>
        <p:spPr bwMode="auto">
          <a:xfrm>
            <a:off x="152400" y="137160"/>
            <a:ext cx="11887200" cy="6583680"/>
          </a:xfrm>
          <a:prstGeom prst="rect">
            <a:avLst/>
          </a:prstGeom>
          <a:solidFill>
            <a:srgbClr val="BDFEFF">
              <a:alpha val="25098"/>
            </a:srgbClr>
          </a:solidFill>
          <a:ln w="28575" cap="flat" cmpd="sng" algn="ctr">
            <a:solidFill>
              <a:srgbClr val="00B3B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5" name="Rectangle 4">
            <a:extLst>
              <a:ext uri="{FF2B5EF4-FFF2-40B4-BE49-F238E27FC236}">
                <a16:creationId xmlns:a16="http://schemas.microsoft.com/office/drawing/2014/main" id="{042F1219-1461-6940-330D-8EE8559CA1CC}"/>
              </a:ext>
            </a:extLst>
          </p:cNvPr>
          <p:cNvSpPr/>
          <p:nvPr userDrawn="1"/>
        </p:nvSpPr>
        <p:spPr bwMode="auto">
          <a:xfrm>
            <a:off x="304800" y="289560"/>
            <a:ext cx="11612880" cy="6309360"/>
          </a:xfrm>
          <a:prstGeom prst="rect">
            <a:avLst/>
          </a:prstGeom>
          <a:solidFill>
            <a:schemeClr val="bg1"/>
          </a:solidFill>
          <a:ln w="28575" cap="flat" cmpd="sng" algn="ctr">
            <a:solidFill>
              <a:srgbClr val="00B3B5"/>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283642" y="2591604"/>
            <a:ext cx="3624716" cy="2028115"/>
          </a:xfrm>
          <a:prstGeom prst="rect">
            <a:avLst/>
          </a:prstGeom>
        </p:spPr>
      </p:pic>
      <p:pic>
        <p:nvPicPr>
          <p:cNvPr id="3" name="Picture 2">
            <a:extLst>
              <a:ext uri="{FF2B5EF4-FFF2-40B4-BE49-F238E27FC236}">
                <a16:creationId xmlns:a16="http://schemas.microsoft.com/office/drawing/2014/main" id="{7AE250C1-FB10-6482-2F15-6F77AD95C05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753291" y="5634260"/>
            <a:ext cx="2051239" cy="1025620"/>
          </a:xfrm>
          <a:prstGeom prst="rect">
            <a:avLst/>
          </a:prstGeom>
        </p:spPr>
      </p:pic>
    </p:spTree>
    <p:extLst>
      <p:ext uri="{BB962C8B-B14F-4D97-AF65-F5344CB8AC3E}">
        <p14:creationId xmlns:p14="http://schemas.microsoft.com/office/powerpoint/2010/main" val="5346786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Section Titl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 name="Text Placeholder 2"/>
          <p:cNvSpPr>
            <a:spLocks noGrp="1"/>
          </p:cNvSpPr>
          <p:nvPr>
            <p:ph type="body" sz="quarter" idx="10" hasCustomPrompt="1"/>
          </p:nvPr>
        </p:nvSpPr>
        <p:spPr>
          <a:xfrm>
            <a:off x="6899564" y="4054507"/>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0" name="Text Placeholder 2"/>
          <p:cNvSpPr>
            <a:spLocks noGrp="1"/>
          </p:cNvSpPr>
          <p:nvPr>
            <p:ph type="body" sz="quarter" idx="13" hasCustomPrompt="1"/>
          </p:nvPr>
        </p:nvSpPr>
        <p:spPr>
          <a:xfrm>
            <a:off x="6899564" y="3667085"/>
            <a:ext cx="4381995" cy="320040"/>
          </a:xfrm>
        </p:spPr>
        <p:txBody>
          <a:bodyPr anchor="ctr" anchorCtr="0"/>
          <a:lstStyle>
            <a:lvl1pPr marL="0" marR="0" indent="0" algn="ct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
        <p:nvSpPr>
          <p:cNvPr id="11" name="Text Placeholder 2"/>
          <p:cNvSpPr>
            <a:spLocks noGrp="1"/>
          </p:cNvSpPr>
          <p:nvPr>
            <p:ph type="body" sz="quarter" idx="14" hasCustomPrompt="1"/>
          </p:nvPr>
        </p:nvSpPr>
        <p:spPr>
          <a:xfrm>
            <a:off x="6899563" y="5062399"/>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kern="0" baseline="0" smtClean="0">
                <a:solidFill>
                  <a:srgbClr val="203864"/>
                </a:solidFill>
                <a:latin typeface="+mj-lt"/>
                <a:ea typeface="+mj-ea"/>
                <a:cs typeface="+mj-cs"/>
              </a:defRPr>
            </a:lvl1pPr>
          </a:lstStyle>
          <a:p>
            <a:pPr lvl="0"/>
            <a:r>
              <a:rPr lang="en-US"/>
              <a:t>Click to edit </a:t>
            </a:r>
            <a:r>
              <a:rPr lang="en-US" sz="2000" b="0" kern="0"/>
              <a:t>Phone Number</a:t>
            </a:r>
            <a:endParaRPr lang="en-US"/>
          </a:p>
        </p:txBody>
      </p:sp>
      <p:sp>
        <p:nvSpPr>
          <p:cNvPr id="12" name="Text Placeholder 2"/>
          <p:cNvSpPr>
            <a:spLocks noGrp="1"/>
          </p:cNvSpPr>
          <p:nvPr>
            <p:ph type="body" sz="quarter" idx="15" hasCustomPrompt="1"/>
          </p:nvPr>
        </p:nvSpPr>
        <p:spPr>
          <a:xfrm>
            <a:off x="6899563" y="4623953"/>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kern="0" baseline="0" smtClean="0">
                <a:solidFill>
                  <a:srgbClr val="203864"/>
                </a:solidFill>
                <a:latin typeface="+mj-lt"/>
                <a:ea typeface="+mj-ea"/>
                <a:cs typeface="+mj-cs"/>
              </a:defRPr>
            </a:lvl1pPr>
          </a:lstStyle>
          <a:p>
            <a:pPr lvl="0"/>
            <a:r>
              <a:rPr lang="en-US"/>
              <a:t>Click to edit </a:t>
            </a:r>
            <a:r>
              <a:rPr lang="en-US" sz="2000" b="0" kern="0"/>
              <a:t>Email Address</a:t>
            </a:r>
            <a:endParaRPr lang="en-US"/>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206076" y="2530644"/>
            <a:ext cx="3624716" cy="2028115"/>
          </a:xfrm>
          <a:prstGeom prst="rect">
            <a:avLst/>
          </a:prstGeom>
        </p:spPr>
      </p:pic>
      <p:pic>
        <p:nvPicPr>
          <p:cNvPr id="3" name="Picture 2">
            <a:extLst>
              <a:ext uri="{FF2B5EF4-FFF2-40B4-BE49-F238E27FC236}">
                <a16:creationId xmlns:a16="http://schemas.microsoft.com/office/drawing/2014/main" id="{7AE250C1-FB10-6482-2F15-6F77AD95C05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87253" y="1605976"/>
            <a:ext cx="3698671" cy="1849336"/>
          </a:xfrm>
          <a:prstGeom prst="rect">
            <a:avLst/>
          </a:prstGeom>
        </p:spPr>
      </p:pic>
    </p:spTree>
    <p:extLst>
      <p:ext uri="{BB962C8B-B14F-4D97-AF65-F5344CB8AC3E}">
        <p14:creationId xmlns:p14="http://schemas.microsoft.com/office/powerpoint/2010/main" val="27493795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Ask Anita for Assistanc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0287E3-C35F-B73F-3FE5-333DA3CFC2E3}"/>
              </a:ext>
            </a:extLst>
          </p:cNvPr>
          <p:cNvSpPr>
            <a:spLocks/>
          </p:cNvSpPr>
          <p:nvPr userDrawn="1"/>
        </p:nvSpPr>
        <p:spPr bwMode="auto">
          <a:xfrm>
            <a:off x="0" y="4810124"/>
            <a:ext cx="12192000" cy="2047875"/>
          </a:xfrm>
          <a:prstGeom prst="rect">
            <a:avLst/>
          </a:prstGeom>
          <a:gradFill flip="none" rotWithShape="1">
            <a:gsLst>
              <a:gs pos="38000">
                <a:schemeClr val="bg1">
                  <a:alpha val="46000"/>
                </a:schemeClr>
              </a:gs>
              <a:gs pos="100000">
                <a:schemeClr val="bg1">
                  <a:alpha val="0"/>
                </a:schemeClr>
              </a:gs>
            </a:gsLst>
            <a:lin ang="0" scaled="1"/>
            <a:tileRect/>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4" name="TextBox 3">
            <a:extLst>
              <a:ext uri="{FF2B5EF4-FFF2-40B4-BE49-F238E27FC236}">
                <a16:creationId xmlns:a16="http://schemas.microsoft.com/office/drawing/2014/main" id="{FCC0C122-58C3-88B5-B5AB-DEEF276E7876}"/>
              </a:ext>
            </a:extLst>
          </p:cNvPr>
          <p:cNvSpPr txBox="1">
            <a:spLocks noGrp="1" noRot="1" noMove="1" noResize="1" noEditPoints="1" noAdjustHandles="1" noChangeArrowheads="1" noChangeShapeType="1"/>
          </p:cNvSpPr>
          <p:nvPr userDrawn="1"/>
        </p:nvSpPr>
        <p:spPr>
          <a:xfrm>
            <a:off x="-1632" y="662522"/>
            <a:ext cx="12192001" cy="569871"/>
          </a:xfrm>
          <a:prstGeom prst="rect">
            <a:avLst/>
          </a:prstGeom>
          <a:gradFill>
            <a:gsLst>
              <a:gs pos="49560">
                <a:srgbClr val="00B3B5">
                  <a:alpha val="52000"/>
                </a:srgbClr>
              </a:gs>
              <a:gs pos="88000">
                <a:srgbClr val="1F497D">
                  <a:alpha val="66000"/>
                </a:srgbClr>
              </a:gs>
              <a:gs pos="75000">
                <a:srgbClr val="0081B5">
                  <a:alpha val="52000"/>
                </a:srgbClr>
              </a:gs>
              <a:gs pos="27000">
                <a:schemeClr val="bg1"/>
              </a:gs>
            </a:gsLst>
            <a:lin ang="0" scaled="0"/>
          </a:gradFill>
        </p:spPr>
        <p:txBody>
          <a:bodyPr wrap="square" lIns="91438" tIns="45719" rIns="91438" bIns="45719" rtlCol="0" anchor="ctr" anchorCtr="0">
            <a:noAutofit/>
          </a:bodyPr>
          <a:lstStyle>
            <a:defPPr>
              <a:defRPr lang="en-US"/>
            </a:defPPr>
            <a:lvl1pPr lvl="0" algn="ctr">
              <a:defRPr sz="2400">
                <a:solidFill>
                  <a:schemeClr val="bg1"/>
                </a:solidFill>
                <a:latin typeface="Arial"/>
                <a:cs typeface="Arial"/>
              </a:defRPr>
            </a:lvl1pPr>
          </a:lstStyle>
          <a:p>
            <a:pPr marL="2111375" lvl="0" algn="l" fontAlgn="base">
              <a:spcBef>
                <a:spcPct val="0"/>
              </a:spcBef>
              <a:spcAft>
                <a:spcPct val="0"/>
              </a:spcAft>
              <a:defRPr/>
            </a:pPr>
            <a:r>
              <a:rPr lang="en-US" sz="2800" b="1" kern="0">
                <a:solidFill>
                  <a:prstClr val="black"/>
                </a:solidFill>
                <a:ea typeface="+mj-ea"/>
              </a:rPr>
              <a:t>Title</a:t>
            </a:r>
            <a:endParaRPr kumimoji="0" lang="en-US" sz="2800" b="1" i="0" u="none" strike="noStrike" kern="1200" cap="none" spc="0" normalizeH="0" baseline="0" noProof="0">
              <a:ln>
                <a:noFill/>
              </a:ln>
              <a:solidFill>
                <a:prstClr val="black"/>
              </a:solidFill>
              <a:effectLst/>
              <a:uLnTx/>
              <a:uFillTx/>
              <a:latin typeface="Arial"/>
              <a:ea typeface="+mn-ea"/>
              <a:cs typeface="Arial"/>
            </a:endParaRPr>
          </a:p>
        </p:txBody>
      </p:sp>
      <p:pic>
        <p:nvPicPr>
          <p:cNvPr id="5" name="Picture 4">
            <a:extLst>
              <a:ext uri="{FF2B5EF4-FFF2-40B4-BE49-F238E27FC236}">
                <a16:creationId xmlns:a16="http://schemas.microsoft.com/office/drawing/2014/main" id="{F1C6B0AC-0FA2-DCFB-3491-3E3155661AE7}"/>
              </a:ext>
            </a:extLst>
          </p:cNvPr>
          <p:cNvPicPr>
            <a:picLocks noGrp="1" noRo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195835" y="149235"/>
            <a:ext cx="1222905" cy="898123"/>
          </a:xfrm>
          <a:prstGeom prst="rect">
            <a:avLst/>
          </a:prstGeom>
        </p:spPr>
      </p:pic>
      <p:sp>
        <p:nvSpPr>
          <p:cNvPr id="6" name="TextBox 5">
            <a:extLst>
              <a:ext uri="{FF2B5EF4-FFF2-40B4-BE49-F238E27FC236}">
                <a16:creationId xmlns:a16="http://schemas.microsoft.com/office/drawing/2014/main" id="{F1E2A484-6F09-5CA9-0AEA-BCED2FB3F0CA}"/>
              </a:ext>
            </a:extLst>
          </p:cNvPr>
          <p:cNvSpPr txBox="1">
            <a:spLocks noGrp="1" noRot="1" noMove="1" noResize="1" noEditPoints="1" noAdjustHandles="1" noChangeArrowheads="1" noChangeShapeType="1"/>
          </p:cNvSpPr>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2026,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68765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5"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64527"/>
            <a:ext cx="171522" cy="1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100">
                <a:latin typeface="Arial" panose="020B0604020202020204" pitchFamily="34" charset="0"/>
              </a:rPr>
              <a:pPr>
                <a:lnSpc>
                  <a:spcPct val="97000"/>
                </a:lnSpc>
              </a:pPr>
              <a:t>‹#›</a:t>
            </a:fld>
            <a:endParaRPr lang="en-US" altLang="en-US" sz="11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5" y="1366839"/>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chemeClr val="bg1"/>
                </a:solidFill>
                <a:latin typeface="+mn-lt"/>
                <a:cs typeface="+mn-cs"/>
              </a:rPr>
              <a:t>www.prci.org</a:t>
            </a:r>
          </a:p>
        </p:txBody>
      </p:sp>
      <p:pic>
        <p:nvPicPr>
          <p:cNvPr id="9" name="Picture 8">
            <a:extLst>
              <a:ext uri="{FF2B5EF4-FFF2-40B4-BE49-F238E27FC236}">
                <a16:creationId xmlns:a16="http://schemas.microsoft.com/office/drawing/2014/main" id="{B1F4F757-5884-4FB7-8AEA-AE45AB0FC5A5}"/>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2" name="TextBox 1"/>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a:t>
            </a:r>
            <a:fld id="{8FA8C7BD-E707-45C6-8E13-739D61FA9136}" type="datetimeyyyy">
              <a:rPr lang="en-US" sz="900" b="0" baseline="0" smtClean="0">
                <a:solidFill>
                  <a:schemeClr val="bg1">
                    <a:lumMod val="75000"/>
                  </a:schemeClr>
                </a:solidFill>
                <a:latin typeface="Arial" panose="020B0604020202020204" pitchFamily="34" charset="0"/>
                <a:cs typeface="Arial" panose="020B0604020202020204" pitchFamily="34" charset="0"/>
              </a:rPr>
              <a:t>2026</a:t>
            </a:fld>
            <a:r>
              <a:rPr lang="en-US" sz="900" b="0" baseline="0">
                <a:solidFill>
                  <a:schemeClr val="bg1">
                    <a:lumMod val="75000"/>
                  </a:schemeClr>
                </a:solidFill>
                <a:latin typeface="Arial" panose="020B0604020202020204" pitchFamily="34" charset="0"/>
                <a:cs typeface="Arial" panose="020B0604020202020204" pitchFamily="34" charset="0"/>
              </a:rPr>
              <a:t>,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211893"/>
      </p:ext>
    </p:extLst>
  </p:cSld>
  <p:clrMap bg1="lt1" tx1="dk1" bg2="lt2" tx2="dk2" accent1="accent1" accent2="accent2" accent3="accent3" accent4="accent4" accent5="accent5" accent6="accent6" hlink="hlink" folHlink="folHlink"/>
  <p:sldLayoutIdLst>
    <p:sldLayoutId id="2147487811" r:id="rId1"/>
    <p:sldLayoutId id="2147487792" r:id="rId2"/>
    <p:sldLayoutId id="2147487794" r:id="rId3"/>
    <p:sldLayoutId id="2147487796" r:id="rId4"/>
    <p:sldLayoutId id="2147487802" r:id="rId5"/>
    <p:sldLayoutId id="2147487812" r:id="rId6"/>
    <p:sldLayoutId id="2147487795" r:id="rId7"/>
    <p:sldLayoutId id="2147487798" r:id="rId8"/>
    <p:sldLayoutId id="2147487803" r:id="rId9"/>
    <p:sldLayoutId id="2147487806" r:id="rId10"/>
    <p:sldLayoutId id="2147487814" r:id="rId11"/>
    <p:sldLayoutId id="2147487815" r:id="rId12"/>
    <p:sldLayoutId id="2147487813" r:id="rId13"/>
    <p:sldLayoutId id="2147487816" r:id="rId14"/>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rtl="0" eaLnBrk="1" fontAlgn="base" hangingPunct="1">
        <a:spcBef>
          <a:spcPct val="0"/>
        </a:spcBef>
        <a:spcAft>
          <a:spcPct val="0"/>
        </a:spcAft>
        <a:defRPr sz="2800" b="1">
          <a:solidFill>
            <a:schemeClr val="tx1"/>
          </a:solidFill>
          <a:latin typeface="+mj-lt"/>
          <a:ea typeface="+mj-ea"/>
          <a:cs typeface="+mj-cs"/>
        </a:defRPr>
      </a:lvl1pPr>
      <a:lvl2pPr algn="l" rtl="0" eaLnBrk="1" fontAlgn="base" hangingPunct="1">
        <a:spcBef>
          <a:spcPct val="0"/>
        </a:spcBef>
        <a:spcAft>
          <a:spcPct val="0"/>
        </a:spcAft>
        <a:defRPr sz="2800" b="1">
          <a:solidFill>
            <a:schemeClr val="tx1"/>
          </a:solidFill>
          <a:latin typeface="Arial" charset="0"/>
        </a:defRPr>
      </a:lvl2pPr>
      <a:lvl3pPr algn="l" rtl="0" eaLnBrk="1" fontAlgn="base" hangingPunct="1">
        <a:spcBef>
          <a:spcPct val="0"/>
        </a:spcBef>
        <a:spcAft>
          <a:spcPct val="0"/>
        </a:spcAft>
        <a:defRPr sz="2800" b="1">
          <a:solidFill>
            <a:schemeClr val="tx1"/>
          </a:solidFill>
          <a:latin typeface="Arial" charset="0"/>
        </a:defRPr>
      </a:lvl3pPr>
      <a:lvl4pPr algn="l" rtl="0" eaLnBrk="1" fontAlgn="base" hangingPunct="1">
        <a:spcBef>
          <a:spcPct val="0"/>
        </a:spcBef>
        <a:spcAft>
          <a:spcPct val="0"/>
        </a:spcAft>
        <a:defRPr sz="2800" b="1">
          <a:solidFill>
            <a:schemeClr val="tx1"/>
          </a:solidFill>
          <a:latin typeface="Arial" charset="0"/>
        </a:defRPr>
      </a:lvl4pPr>
      <a:lvl5pPr algn="l" rtl="0" eaLnBrk="1" fontAlgn="base" hangingPunct="1">
        <a:spcBef>
          <a:spcPct val="0"/>
        </a:spcBef>
        <a:spcAft>
          <a:spcPct val="0"/>
        </a:spcAft>
        <a:defRPr sz="2800" b="1">
          <a:solidFill>
            <a:schemeClr val="tx1"/>
          </a:solidFill>
          <a:latin typeface="Arial" charset="0"/>
        </a:defRPr>
      </a:lvl5pPr>
      <a:lvl6pPr marL="457189" algn="l" rtl="0" eaLnBrk="1" fontAlgn="base" hangingPunct="1">
        <a:spcBef>
          <a:spcPct val="0"/>
        </a:spcBef>
        <a:spcAft>
          <a:spcPct val="0"/>
        </a:spcAft>
        <a:defRPr sz="2800" b="1">
          <a:solidFill>
            <a:schemeClr val="tx1"/>
          </a:solidFill>
          <a:latin typeface="Arial" charset="0"/>
        </a:defRPr>
      </a:lvl6pPr>
      <a:lvl7pPr marL="914377" algn="l" rtl="0" eaLnBrk="1" fontAlgn="base" hangingPunct="1">
        <a:spcBef>
          <a:spcPct val="0"/>
        </a:spcBef>
        <a:spcAft>
          <a:spcPct val="0"/>
        </a:spcAft>
        <a:defRPr sz="2800" b="1">
          <a:solidFill>
            <a:schemeClr val="tx1"/>
          </a:solidFill>
          <a:latin typeface="Arial" charset="0"/>
        </a:defRPr>
      </a:lvl7pPr>
      <a:lvl8pPr marL="1371566" algn="l" rtl="0" eaLnBrk="1" fontAlgn="base" hangingPunct="1">
        <a:spcBef>
          <a:spcPct val="0"/>
        </a:spcBef>
        <a:spcAft>
          <a:spcPct val="0"/>
        </a:spcAft>
        <a:defRPr sz="2800" b="1">
          <a:solidFill>
            <a:schemeClr val="tx1"/>
          </a:solidFill>
          <a:latin typeface="Arial" charset="0"/>
        </a:defRPr>
      </a:lvl8pPr>
      <a:lvl9pPr marL="1828754" algn="l" rtl="0" eaLnBrk="1" fontAlgn="base" hangingPunct="1">
        <a:spcBef>
          <a:spcPct val="0"/>
        </a:spcBef>
        <a:spcAft>
          <a:spcPct val="0"/>
        </a:spcAft>
        <a:defRPr sz="2800" b="1">
          <a:solidFill>
            <a:schemeClr val="tx1"/>
          </a:solidFill>
          <a:latin typeface="Arial" charset="0"/>
        </a:defRPr>
      </a:lvl9pPr>
    </p:titleStyle>
    <p:bodyStyle>
      <a:lvl1pPr marL="225425" indent="-225425" algn="l" rtl="0" eaLnBrk="1" fontAlgn="base" hangingPunct="1">
        <a:spcBef>
          <a:spcPct val="20000"/>
        </a:spcBef>
        <a:spcAft>
          <a:spcPct val="0"/>
        </a:spcAft>
        <a:buFont typeface="Arial" panose="020B0604020202020204" pitchFamily="34" charset="0"/>
        <a:buChar char="•"/>
        <a:tabLst>
          <a:tab pos="1600160" algn="l"/>
        </a:tabLst>
        <a:defRPr sz="2400" b="1">
          <a:solidFill>
            <a:srgbClr val="1F497D"/>
          </a:solidFill>
          <a:latin typeface="+mn-lt"/>
          <a:ea typeface="+mn-ea"/>
          <a:cs typeface="+mn-cs"/>
        </a:defRPr>
      </a:lvl1pPr>
      <a:lvl2pPr marL="628650" indent="-173038" algn="l" rtl="0" eaLnBrk="1" fontAlgn="base" hangingPunct="1">
        <a:spcBef>
          <a:spcPct val="20000"/>
        </a:spcBef>
        <a:spcAft>
          <a:spcPct val="0"/>
        </a:spcAft>
        <a:buFont typeface="Arial" panose="020B0604020202020204" pitchFamily="34" charset="0"/>
        <a:buChar char="•"/>
        <a:tabLst>
          <a:tab pos="1600160" algn="l"/>
        </a:tabLst>
        <a:defRPr sz="2000">
          <a:solidFill>
            <a:srgbClr val="1F497D"/>
          </a:solidFill>
          <a:latin typeface="+mn-lt"/>
        </a:defRPr>
      </a:lvl2pPr>
      <a:lvl3pPr marL="914400" indent="-173038" algn="l" rtl="0" eaLnBrk="1" fontAlgn="base" hangingPunct="1">
        <a:spcBef>
          <a:spcPct val="20000"/>
        </a:spcBef>
        <a:spcAft>
          <a:spcPct val="0"/>
        </a:spcAft>
        <a:buFont typeface="Arial" panose="020B0604020202020204" pitchFamily="34" charset="0"/>
        <a:buChar char="•"/>
        <a:tabLst>
          <a:tab pos="1600160" algn="l"/>
        </a:tabLst>
        <a:defRPr sz="1800" i="0">
          <a:solidFill>
            <a:srgbClr val="1F497D"/>
          </a:solidFill>
          <a:latin typeface="+mn-lt"/>
        </a:defRPr>
      </a:lvl3pPr>
      <a:lvl4pPr marL="1258888" indent="-174625" algn="l" rtl="0" eaLnBrk="1" fontAlgn="base" hangingPunct="1">
        <a:spcBef>
          <a:spcPct val="20000"/>
        </a:spcBef>
        <a:spcAft>
          <a:spcPct val="0"/>
        </a:spcAft>
        <a:buFont typeface="Arial" panose="020B0604020202020204" pitchFamily="34" charset="0"/>
        <a:buChar char="•"/>
        <a:tabLst>
          <a:tab pos="1600160" algn="l"/>
        </a:tabLst>
        <a:defRPr sz="1600" i="0">
          <a:solidFill>
            <a:srgbClr val="1F497D"/>
          </a:solidFill>
          <a:latin typeface="+mn-lt"/>
        </a:defRPr>
      </a:lvl4pPr>
      <a:lvl5pPr marL="1543050" indent="-115888" algn="l" rtl="0" eaLnBrk="1" fontAlgn="base" hangingPunct="1">
        <a:spcBef>
          <a:spcPct val="20000"/>
        </a:spcBef>
        <a:spcAft>
          <a:spcPct val="0"/>
        </a:spcAft>
        <a:buFont typeface="Arial" panose="020B0604020202020204" pitchFamily="34" charset="0"/>
        <a:buChar char="•"/>
        <a:tabLst/>
        <a:defRPr sz="1400" i="0">
          <a:solidFill>
            <a:srgbClr val="1F497D"/>
          </a:solidFill>
          <a:latin typeface="+mn-lt"/>
        </a:defRPr>
      </a:lvl5pPr>
      <a:lvl6pPr marL="2057349" indent="-171446" algn="l" rtl="0" eaLnBrk="1" fontAlgn="base" hangingPunct="1">
        <a:spcBef>
          <a:spcPct val="20000"/>
        </a:spcBef>
        <a:spcAft>
          <a:spcPct val="0"/>
        </a:spcAft>
        <a:buChar char="»"/>
        <a:tabLst>
          <a:tab pos="1600160" algn="l"/>
        </a:tabLst>
        <a:defRPr sz="1200" i="1">
          <a:solidFill>
            <a:schemeClr val="tx1"/>
          </a:solidFill>
          <a:latin typeface="+mn-lt"/>
        </a:defRPr>
      </a:lvl6pPr>
      <a:lvl7pPr marL="2514537" indent="-171446" algn="l" rtl="0" eaLnBrk="1" fontAlgn="base" hangingPunct="1">
        <a:spcBef>
          <a:spcPct val="20000"/>
        </a:spcBef>
        <a:spcAft>
          <a:spcPct val="0"/>
        </a:spcAft>
        <a:buChar char="»"/>
        <a:tabLst>
          <a:tab pos="1600160" algn="l"/>
        </a:tabLst>
        <a:defRPr sz="1200" i="1">
          <a:solidFill>
            <a:schemeClr val="tx1"/>
          </a:solidFill>
          <a:latin typeface="+mn-lt"/>
        </a:defRPr>
      </a:lvl7pPr>
      <a:lvl8pPr marL="2971726" indent="-171446" algn="l" rtl="0" eaLnBrk="1" fontAlgn="base" hangingPunct="1">
        <a:spcBef>
          <a:spcPct val="20000"/>
        </a:spcBef>
        <a:spcAft>
          <a:spcPct val="0"/>
        </a:spcAft>
        <a:buChar char="»"/>
        <a:tabLst>
          <a:tab pos="1600160" algn="l"/>
        </a:tabLst>
        <a:defRPr sz="1200" i="1">
          <a:solidFill>
            <a:schemeClr val="tx1"/>
          </a:solidFill>
          <a:latin typeface="+mn-lt"/>
        </a:defRPr>
      </a:lvl8pPr>
      <a:lvl9pPr marL="3428914" indent="-171446" algn="l" rtl="0" eaLnBrk="1" fontAlgn="base" hangingPunct="1">
        <a:spcBef>
          <a:spcPct val="20000"/>
        </a:spcBef>
        <a:spcAft>
          <a:spcPct val="0"/>
        </a:spcAft>
        <a:buChar char="»"/>
        <a:tabLst>
          <a:tab pos="1600160" algn="l"/>
        </a:tabLst>
        <a:defRPr sz="1200" i="1">
          <a:solidFill>
            <a:schemeClr val="tx1"/>
          </a:solidFill>
          <a:latin typeface="+mn-lt"/>
        </a:defRPr>
      </a:lvl9pPr>
    </p:bodyStyle>
    <p:otherStyle>
      <a:defPPr>
        <a:defRPr lang="en-US"/>
      </a:defPPr>
      <a:lvl1pPr marL="0" algn="l" defTabSz="914377" rtl="0" eaLnBrk="1" latinLnBrk="0" hangingPunct="1">
        <a:defRPr sz="1900" kern="1200">
          <a:solidFill>
            <a:schemeClr val="tx1"/>
          </a:solidFill>
          <a:latin typeface="+mn-lt"/>
          <a:ea typeface="+mn-ea"/>
          <a:cs typeface="+mn-cs"/>
        </a:defRPr>
      </a:lvl1pPr>
      <a:lvl2pPr marL="457189" algn="l" defTabSz="914377" rtl="0" eaLnBrk="1" latinLnBrk="0" hangingPunct="1">
        <a:defRPr sz="1900" kern="1200">
          <a:solidFill>
            <a:schemeClr val="tx1"/>
          </a:solidFill>
          <a:latin typeface="+mn-lt"/>
          <a:ea typeface="+mn-ea"/>
          <a:cs typeface="+mn-cs"/>
        </a:defRPr>
      </a:lvl2pPr>
      <a:lvl3pPr marL="914377" algn="l" defTabSz="914377" rtl="0" eaLnBrk="1" latinLnBrk="0" hangingPunct="1">
        <a:defRPr sz="1900" kern="1200">
          <a:solidFill>
            <a:schemeClr val="tx1"/>
          </a:solidFill>
          <a:latin typeface="+mn-lt"/>
          <a:ea typeface="+mn-ea"/>
          <a:cs typeface="+mn-cs"/>
        </a:defRPr>
      </a:lvl3pPr>
      <a:lvl4pPr marL="1371566" algn="l" defTabSz="914377" rtl="0" eaLnBrk="1" latinLnBrk="0" hangingPunct="1">
        <a:defRPr sz="1900" kern="1200">
          <a:solidFill>
            <a:schemeClr val="tx1"/>
          </a:solidFill>
          <a:latin typeface="+mn-lt"/>
          <a:ea typeface="+mn-ea"/>
          <a:cs typeface="+mn-cs"/>
        </a:defRPr>
      </a:lvl4pPr>
      <a:lvl5pPr marL="1828754" algn="l" defTabSz="914377" rtl="0" eaLnBrk="1" latinLnBrk="0" hangingPunct="1">
        <a:defRPr sz="1900" kern="1200">
          <a:solidFill>
            <a:schemeClr val="tx1"/>
          </a:solidFill>
          <a:latin typeface="+mn-lt"/>
          <a:ea typeface="+mn-ea"/>
          <a:cs typeface="+mn-cs"/>
        </a:defRPr>
      </a:lvl5pPr>
      <a:lvl6pPr marL="2285943" algn="l" defTabSz="914377" rtl="0" eaLnBrk="1" latinLnBrk="0" hangingPunct="1">
        <a:defRPr sz="1900" kern="1200">
          <a:solidFill>
            <a:schemeClr val="tx1"/>
          </a:solidFill>
          <a:latin typeface="+mn-lt"/>
          <a:ea typeface="+mn-ea"/>
          <a:cs typeface="+mn-cs"/>
        </a:defRPr>
      </a:lvl6pPr>
      <a:lvl7pPr marL="2743131" algn="l" defTabSz="914377" rtl="0" eaLnBrk="1" latinLnBrk="0" hangingPunct="1">
        <a:defRPr sz="1900" kern="1200">
          <a:solidFill>
            <a:schemeClr val="tx1"/>
          </a:solidFill>
          <a:latin typeface="+mn-lt"/>
          <a:ea typeface="+mn-ea"/>
          <a:cs typeface="+mn-cs"/>
        </a:defRPr>
      </a:lvl7pPr>
      <a:lvl8pPr marL="3200320" algn="l" defTabSz="914377" rtl="0" eaLnBrk="1" latinLnBrk="0" hangingPunct="1">
        <a:defRPr sz="1900" kern="1200">
          <a:solidFill>
            <a:schemeClr val="tx1"/>
          </a:solidFill>
          <a:latin typeface="+mn-lt"/>
          <a:ea typeface="+mn-ea"/>
          <a:cs typeface="+mn-cs"/>
        </a:defRPr>
      </a:lvl8pPr>
      <a:lvl9pPr marL="3657509" algn="l" defTabSz="914377"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0.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0.xml"/><Relationship Id="rId5" Type="http://schemas.openxmlformats.org/officeDocument/2006/relationships/image" Target="../media/image3.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0.xml"/><Relationship Id="rId4" Type="http://schemas.openxmlformats.org/officeDocument/2006/relationships/hyperlink" Target="https://www.prci.org/Academy/304621/317594.aspx"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jpeg"/><Relationship Id="rId1" Type="http://schemas.openxmlformats.org/officeDocument/2006/relationships/slideLayout" Target="../slideLayouts/slideLayout10.xml"/><Relationship Id="rId5" Type="http://schemas.openxmlformats.org/officeDocument/2006/relationships/hyperlink" Target="https://www.prci.org/Academy/304621/301915.aspx" TargetMode="External"/><Relationship Id="rId4" Type="http://schemas.openxmlformats.org/officeDocument/2006/relationships/hyperlink" Target="https://www.prci.org/Academy/304621/317594.aspx"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10.xml"/><Relationship Id="rId5" Type="http://schemas.openxmlformats.org/officeDocument/2006/relationships/hyperlink" Target="https://www.prci.org/Academy/304621/313120.aspx" TargetMode="Externa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jpeg"/><Relationship Id="rId1" Type="http://schemas.openxmlformats.org/officeDocument/2006/relationships/slideLayout" Target="../slideLayouts/slideLayout10.xml"/><Relationship Id="rId4" Type="http://schemas.openxmlformats.org/officeDocument/2006/relationships/hyperlink" Target="https://www.prci.org/Academy/304621/292067.aspx"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hyperlink" Target="https://www.prci.org/Academy/304621/327259.aspx" TargetMode="External"/><Relationship Id="rId5" Type="http://schemas.openxmlformats.org/officeDocument/2006/relationships/hyperlink" Target="https://www.prci.org/Academy/304621/317594.aspx" TargetMode="Externa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a:t>Knowledge Transfer Update</a:t>
            </a:r>
          </a:p>
        </p:txBody>
      </p:sp>
      <p:sp>
        <p:nvSpPr>
          <p:cNvPr id="5" name="Subtitle 4"/>
          <p:cNvSpPr>
            <a:spLocks noGrp="1"/>
          </p:cNvSpPr>
          <p:nvPr>
            <p:ph type="subTitle" sz="quarter" idx="1"/>
          </p:nvPr>
        </p:nvSpPr>
        <p:spPr/>
        <p:txBody>
          <a:bodyPr/>
          <a:lstStyle/>
          <a:p>
            <a:r>
              <a:rPr lang="en-US"/>
              <a:t>REX2027 and PRCI Academy</a:t>
            </a:r>
          </a:p>
        </p:txBody>
      </p:sp>
      <p:sp>
        <p:nvSpPr>
          <p:cNvPr id="2" name="Text Placeholder 1">
            <a:extLst>
              <a:ext uri="{FF2B5EF4-FFF2-40B4-BE49-F238E27FC236}">
                <a16:creationId xmlns:a16="http://schemas.microsoft.com/office/drawing/2014/main" id="{943CB1C3-79DD-0EF1-23DC-5A1078EEED00}"/>
              </a:ext>
            </a:extLst>
          </p:cNvPr>
          <p:cNvSpPr>
            <a:spLocks noGrp="1"/>
          </p:cNvSpPr>
          <p:nvPr>
            <p:ph type="body" sz="quarter" idx="10"/>
          </p:nvPr>
        </p:nvSpPr>
        <p:spPr/>
        <p:txBody>
          <a:bodyPr/>
          <a:lstStyle/>
          <a:p>
            <a:r>
              <a:rPr lang="en-US"/>
              <a:t>Executive Director, Knowledge Transfer</a:t>
            </a:r>
          </a:p>
        </p:txBody>
      </p:sp>
      <p:sp>
        <p:nvSpPr>
          <p:cNvPr id="7" name="Text Placeholder 6"/>
          <p:cNvSpPr>
            <a:spLocks noGrp="1"/>
          </p:cNvSpPr>
          <p:nvPr>
            <p:ph type="body" sz="quarter" idx="11"/>
          </p:nvPr>
        </p:nvSpPr>
        <p:spPr/>
        <p:txBody>
          <a:bodyPr/>
          <a:lstStyle/>
          <a:p>
            <a:pPr marL="0" indent="0">
              <a:buNone/>
            </a:pPr>
            <a:r>
              <a:rPr lang="en-US"/>
              <a:t>Spring 2026 TC Plenary Session</a:t>
            </a:r>
          </a:p>
        </p:txBody>
      </p:sp>
      <p:sp>
        <p:nvSpPr>
          <p:cNvPr id="8" name="Text Placeholder 7"/>
          <p:cNvSpPr>
            <a:spLocks noGrp="1"/>
          </p:cNvSpPr>
          <p:nvPr>
            <p:ph type="body" sz="quarter" idx="12"/>
          </p:nvPr>
        </p:nvSpPr>
        <p:spPr/>
        <p:txBody>
          <a:bodyPr/>
          <a:lstStyle/>
          <a:p>
            <a:pPr marL="0" indent="0">
              <a:buNone/>
            </a:pPr>
            <a:r>
              <a:rPr lang="en-US"/>
              <a:t>May 27, 2026</a:t>
            </a:r>
          </a:p>
        </p:txBody>
      </p:sp>
      <p:sp>
        <p:nvSpPr>
          <p:cNvPr id="6" name="Text Placeholder 5">
            <a:extLst>
              <a:ext uri="{FF2B5EF4-FFF2-40B4-BE49-F238E27FC236}">
                <a16:creationId xmlns:a16="http://schemas.microsoft.com/office/drawing/2014/main" id="{9267893E-D31B-1EEE-33B5-858A7C6DC120}"/>
              </a:ext>
            </a:extLst>
          </p:cNvPr>
          <p:cNvSpPr>
            <a:spLocks noGrp="1"/>
          </p:cNvSpPr>
          <p:nvPr>
            <p:ph type="body" sz="quarter" idx="13"/>
          </p:nvPr>
        </p:nvSpPr>
        <p:spPr/>
        <p:txBody>
          <a:bodyPr/>
          <a:lstStyle/>
          <a:p>
            <a:r>
              <a:rPr lang="en-US"/>
              <a:t>Shahani Kariyawasam</a:t>
            </a:r>
          </a:p>
        </p:txBody>
      </p:sp>
    </p:spTree>
    <p:extLst>
      <p:ext uri="{BB962C8B-B14F-4D97-AF65-F5344CB8AC3E}">
        <p14:creationId xmlns:p14="http://schemas.microsoft.com/office/powerpoint/2010/main" val="33708716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34683-BD80-8637-95A8-C79738B41D09}"/>
              </a:ext>
            </a:extLst>
          </p:cNvPr>
          <p:cNvSpPr>
            <a:spLocks noGrp="1"/>
          </p:cNvSpPr>
          <p:nvPr>
            <p:ph type="ctrTitle"/>
          </p:nvPr>
        </p:nvSpPr>
        <p:spPr>
          <a:xfrm>
            <a:off x="6326434" y="3013502"/>
            <a:ext cx="4943249" cy="830995"/>
          </a:xfrm>
        </p:spPr>
        <p:txBody>
          <a:bodyPr/>
          <a:lstStyle/>
          <a:p>
            <a:r>
              <a:rPr lang="en-US"/>
              <a:t>REX2027</a:t>
            </a:r>
          </a:p>
        </p:txBody>
      </p:sp>
    </p:spTree>
    <p:extLst>
      <p:ext uri="{BB962C8B-B14F-4D97-AF65-F5344CB8AC3E}">
        <p14:creationId xmlns:p14="http://schemas.microsoft.com/office/powerpoint/2010/main" val="25052869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49D352-6E15-7232-4A89-79DADEC2DC7E}"/>
              </a:ext>
            </a:extLst>
          </p:cNvPr>
          <p:cNvPicPr>
            <a:picLocks noChangeAspect="1"/>
          </p:cNvPicPr>
          <p:nvPr/>
        </p:nvPicPr>
        <p:blipFill>
          <a:blip r:embed="rId2"/>
          <a:stretch>
            <a:fillRect/>
          </a:stretch>
        </p:blipFill>
        <p:spPr>
          <a:xfrm>
            <a:off x="919633" y="1298329"/>
            <a:ext cx="10099931" cy="4261341"/>
          </a:xfrm>
          <a:prstGeom prst="rect">
            <a:avLst/>
          </a:prstGeom>
        </p:spPr>
      </p:pic>
    </p:spTree>
    <p:extLst>
      <p:ext uri="{BB962C8B-B14F-4D97-AF65-F5344CB8AC3E}">
        <p14:creationId xmlns:p14="http://schemas.microsoft.com/office/powerpoint/2010/main" val="228366147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0A71F-B460-60FC-4B51-A905FD4E2F4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7E70A4F4-C9D4-EB3B-E1BC-094BF333416C}"/>
              </a:ext>
            </a:extLst>
          </p:cNvPr>
          <p:cNvPicPr>
            <a:picLocks noChangeAspect="1"/>
          </p:cNvPicPr>
          <p:nvPr/>
        </p:nvPicPr>
        <p:blipFill>
          <a:blip r:embed="rId2">
            <a:alphaModFix amt="20000"/>
          </a:blip>
          <a:stretch>
            <a:fillRect/>
          </a:stretch>
        </p:blipFill>
        <p:spPr>
          <a:xfrm>
            <a:off x="919633" y="1298329"/>
            <a:ext cx="10099931" cy="4261341"/>
          </a:xfrm>
          <a:prstGeom prst="rect">
            <a:avLst/>
          </a:prstGeom>
        </p:spPr>
      </p:pic>
      <p:pic>
        <p:nvPicPr>
          <p:cNvPr id="3" name="Picture 2">
            <a:extLst>
              <a:ext uri="{FF2B5EF4-FFF2-40B4-BE49-F238E27FC236}">
                <a16:creationId xmlns:a16="http://schemas.microsoft.com/office/drawing/2014/main" id="{796D409D-36DC-A5EB-74F2-FA7AC7DD4043}"/>
              </a:ext>
            </a:extLst>
          </p:cNvPr>
          <p:cNvPicPr>
            <a:picLocks noChangeAspect="1"/>
          </p:cNvPicPr>
          <p:nvPr/>
        </p:nvPicPr>
        <p:blipFill>
          <a:blip r:embed="rId3"/>
          <a:stretch>
            <a:fillRect/>
          </a:stretch>
        </p:blipFill>
        <p:spPr>
          <a:xfrm>
            <a:off x="3349655" y="930517"/>
            <a:ext cx="5239886" cy="2672492"/>
          </a:xfrm>
          <a:prstGeom prst="rect">
            <a:avLst/>
          </a:prstGeom>
          <a:ln>
            <a:solidFill>
              <a:schemeClr val="bg1">
                <a:lumMod val="65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0721239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08A8A-4533-ABE8-AB74-86AF1A0283DB}"/>
              </a:ext>
            </a:extLst>
          </p:cNvPr>
          <p:cNvSpPr>
            <a:spLocks noGrp="1"/>
          </p:cNvSpPr>
          <p:nvPr>
            <p:ph type="title"/>
          </p:nvPr>
        </p:nvSpPr>
        <p:spPr/>
        <p:txBody>
          <a:bodyPr/>
          <a:lstStyle/>
          <a:p>
            <a:r>
              <a:rPr lang="en-US"/>
              <a:t>REX 2027</a:t>
            </a:r>
          </a:p>
        </p:txBody>
      </p:sp>
      <p:graphicFrame>
        <p:nvGraphicFramePr>
          <p:cNvPr id="4" name="Diagram 3">
            <a:extLst>
              <a:ext uri="{FF2B5EF4-FFF2-40B4-BE49-F238E27FC236}">
                <a16:creationId xmlns:a16="http://schemas.microsoft.com/office/drawing/2014/main" id="{0633F502-70EE-5825-06E2-94B7E1A5F37B}"/>
              </a:ext>
            </a:extLst>
          </p:cNvPr>
          <p:cNvGraphicFramePr/>
          <p:nvPr/>
        </p:nvGraphicFramePr>
        <p:xfrm>
          <a:off x="440475" y="1488206"/>
          <a:ext cx="10945609" cy="42163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13784045-9AB4-CA1E-AA1D-F2322500B8CC}"/>
              </a:ext>
            </a:extLst>
          </p:cNvPr>
          <p:cNvSpPr/>
          <p:nvPr/>
        </p:nvSpPr>
        <p:spPr>
          <a:xfrm>
            <a:off x="3686572" y="2150294"/>
            <a:ext cx="7520007" cy="888181"/>
          </a:xfrm>
          <a:prstGeom prst="rect">
            <a:avLst/>
          </a:prstGeom>
          <a:solidFill>
            <a:srgbClr val="00B3B5"/>
          </a:solidFill>
          <a:ln>
            <a:solidFill>
              <a:schemeClr val="accent2">
                <a:lumMod val="75000"/>
              </a:schemeClr>
            </a:solidFill>
          </a:ln>
          <a:effectLst>
            <a:outerShdw blurRad="50800" dist="38100" dir="2700000" algn="tl" rotWithShape="0">
              <a:prstClr val="black">
                <a:alpha val="40000"/>
              </a:prstClr>
            </a:outerShdw>
          </a:effectLst>
        </p:spPr>
        <p:txBody>
          <a:bodyPr wrap="none" lIns="91440" tIns="45720" rIns="91440" bIns="45720">
            <a:noAutofit/>
          </a:bodyPr>
          <a:lstStyle/>
          <a:p>
            <a:pPr algn="ctr"/>
            <a:r>
              <a:rPr lang="en-US" sz="2400" b="1" i="1">
                <a:solidFill>
                  <a:schemeClr val="bg1"/>
                </a:solidFill>
                <a:latin typeface="Arial"/>
              </a:rPr>
              <a:t>75 Years of Research: </a:t>
            </a:r>
          </a:p>
          <a:p>
            <a:pPr algn="ctr"/>
            <a:r>
              <a:rPr lang="en-US" sz="2400" b="1" i="1">
                <a:solidFill>
                  <a:schemeClr val="bg1"/>
                </a:solidFill>
                <a:latin typeface="Arial"/>
              </a:rPr>
              <a:t>Powering the Next Era of Safety and Performance</a:t>
            </a:r>
          </a:p>
        </p:txBody>
      </p:sp>
      <p:sp>
        <p:nvSpPr>
          <p:cNvPr id="3" name="Rectangle 2">
            <a:extLst>
              <a:ext uri="{FF2B5EF4-FFF2-40B4-BE49-F238E27FC236}">
                <a16:creationId xmlns:a16="http://schemas.microsoft.com/office/drawing/2014/main" id="{2DF66765-0FA4-E22C-42EB-95A811F5C281}"/>
              </a:ext>
            </a:extLst>
          </p:cNvPr>
          <p:cNvSpPr/>
          <p:nvPr/>
        </p:nvSpPr>
        <p:spPr>
          <a:xfrm>
            <a:off x="5547710" y="5294590"/>
            <a:ext cx="5712815" cy="923330"/>
          </a:xfrm>
          <a:prstGeom prst="rect">
            <a:avLst/>
          </a:prstGeom>
          <a:solidFill>
            <a:schemeClr val="accent5">
              <a:lumMod val="40000"/>
              <a:lumOff val="60000"/>
            </a:schemeClr>
          </a:solidFill>
          <a:ln w="12700">
            <a:solidFill>
              <a:schemeClr val="accent5">
                <a:lumMod val="60000"/>
                <a:lumOff val="40000"/>
              </a:schemeClr>
            </a:solidFill>
          </a:ln>
        </p:spPr>
        <p:style>
          <a:lnRef idx="3">
            <a:schemeClr val="lt1"/>
          </a:lnRef>
          <a:fillRef idx="1">
            <a:schemeClr val="accent5"/>
          </a:fillRef>
          <a:effectRef idx="1">
            <a:schemeClr val="accent5"/>
          </a:effectRef>
          <a:fontRef idx="minor">
            <a:schemeClr val="lt1"/>
          </a:fontRef>
        </p:style>
        <p:txBody>
          <a:bodyPr wrap="square" lIns="91440" tIns="45720" rIns="91440" bIns="45720">
            <a:spAutoFit/>
          </a:bodyPr>
          <a:lstStyle/>
          <a:p>
            <a:pPr marL="457200" indent="-457200">
              <a:buFont typeface="+mj-lt"/>
              <a:buAutoNum type="arabicPeriod"/>
            </a:pPr>
            <a:r>
              <a:rPr lang="en-US" sz="1800" b="1">
                <a:solidFill>
                  <a:schemeClr val="accent4">
                    <a:lumMod val="75000"/>
                  </a:schemeClr>
                </a:solidFill>
                <a:latin typeface="Arial"/>
              </a:rPr>
              <a:t>Call </a:t>
            </a:r>
            <a:r>
              <a:rPr lang="en-US" sz="1800">
                <a:solidFill>
                  <a:schemeClr val="accent4">
                    <a:lumMod val="75000"/>
                  </a:schemeClr>
                </a:solidFill>
                <a:latin typeface="Arial"/>
              </a:rPr>
              <a:t>for Abstracts Open </a:t>
            </a:r>
            <a:r>
              <a:rPr lang="en-US" sz="1800" b="1">
                <a:solidFill>
                  <a:schemeClr val="accent4">
                    <a:lumMod val="75000"/>
                  </a:schemeClr>
                </a:solidFill>
                <a:latin typeface="Arial"/>
              </a:rPr>
              <a:t>May 15, closes July 12</a:t>
            </a:r>
            <a:endParaRPr lang="en-US" sz="1800">
              <a:solidFill>
                <a:schemeClr val="accent4">
                  <a:lumMod val="75000"/>
                </a:schemeClr>
              </a:solidFill>
              <a:latin typeface="Arial"/>
            </a:endParaRPr>
          </a:p>
          <a:p>
            <a:pPr marL="457200" indent="-457200">
              <a:buFont typeface="+mj-lt"/>
              <a:buAutoNum type="arabicPeriod"/>
            </a:pPr>
            <a:r>
              <a:rPr lang="en-US" sz="1800">
                <a:solidFill>
                  <a:schemeClr val="accent4">
                    <a:lumMod val="75000"/>
                  </a:schemeClr>
                </a:solidFill>
                <a:latin typeface="Arial"/>
              </a:rPr>
              <a:t>Call for Reviewers (May-June)</a:t>
            </a:r>
          </a:p>
          <a:p>
            <a:pPr algn="ctr"/>
            <a:r>
              <a:rPr lang="en-US" sz="1800">
                <a:solidFill>
                  <a:schemeClr val="accent4">
                    <a:lumMod val="75000"/>
                  </a:schemeClr>
                </a:solidFill>
                <a:latin typeface="Arial"/>
              </a:rPr>
              <a:t>Annual plan in motion!</a:t>
            </a:r>
          </a:p>
        </p:txBody>
      </p:sp>
      <p:sp>
        <p:nvSpPr>
          <p:cNvPr id="10" name="TextBox 9">
            <a:extLst>
              <a:ext uri="{FF2B5EF4-FFF2-40B4-BE49-F238E27FC236}">
                <a16:creationId xmlns:a16="http://schemas.microsoft.com/office/drawing/2014/main" id="{2C986A44-1A70-A930-CE50-F60B59B6D7CF}"/>
              </a:ext>
            </a:extLst>
          </p:cNvPr>
          <p:cNvSpPr txBox="1"/>
          <p:nvPr/>
        </p:nvSpPr>
        <p:spPr>
          <a:xfrm>
            <a:off x="545202" y="5511707"/>
            <a:ext cx="7858916" cy="1200329"/>
          </a:xfrm>
          <a:prstGeom prst="rect">
            <a:avLst/>
          </a:prstGeom>
          <a:noFill/>
        </p:spPr>
        <p:txBody>
          <a:bodyPr wrap="square">
            <a:spAutoFit/>
          </a:bodyPr>
          <a:lstStyle/>
          <a:p>
            <a:pPr rtl="0" fontAlgn="ctr">
              <a:spcBef>
                <a:spcPts val="0"/>
              </a:spcBef>
              <a:spcAft>
                <a:spcPts val="0"/>
              </a:spcAft>
            </a:pPr>
            <a:r>
              <a:rPr lang="en-US" sz="1200" b="0" i="0">
                <a:effectLst/>
                <a:latin typeface="Calibri" panose="020F0502020204030204" pitchFamily="34" charset="0"/>
              </a:rPr>
              <a:t>*Potential Panels:</a:t>
            </a:r>
          </a:p>
          <a:p>
            <a:pPr rtl="0" fontAlgn="ctr">
              <a:spcBef>
                <a:spcPts val="0"/>
              </a:spcBef>
              <a:spcAft>
                <a:spcPts val="0"/>
              </a:spcAft>
              <a:buFont typeface="+mj-lt"/>
              <a:buAutoNum type="arabicPeriod"/>
            </a:pPr>
            <a:r>
              <a:rPr lang="en-US" sz="1200" b="0" i="0">
                <a:effectLst/>
                <a:latin typeface="Calibri" panose="020F0502020204030204" pitchFamily="34" charset="0"/>
              </a:rPr>
              <a:t> </a:t>
            </a:r>
            <a:r>
              <a:rPr lang="en-US" sz="1200" b="0" i="0">
                <a:solidFill>
                  <a:srgbClr val="00B3B5"/>
                </a:solidFill>
                <a:effectLst/>
                <a:latin typeface="Calibri" panose="020F0502020204030204" pitchFamily="34" charset="0"/>
              </a:rPr>
              <a:t>75 years of Impact on Pipeline Industry</a:t>
            </a:r>
          </a:p>
          <a:p>
            <a:pPr rtl="0" fontAlgn="ctr">
              <a:spcBef>
                <a:spcPts val="0"/>
              </a:spcBef>
              <a:spcAft>
                <a:spcPts val="0"/>
              </a:spcAft>
              <a:buFont typeface="+mj-lt"/>
              <a:buAutoNum type="arabicPeriod"/>
            </a:pPr>
            <a:r>
              <a:rPr lang="en-US" sz="1200" b="0" i="0">
                <a:effectLst/>
                <a:latin typeface="Calibri" panose="020F0502020204030204" pitchFamily="34" charset="0"/>
              </a:rPr>
              <a:t> TBD – </a:t>
            </a:r>
            <a:r>
              <a:rPr lang="en-US" sz="1200" b="0" i="0" err="1">
                <a:effectLst/>
                <a:latin typeface="Calibri" panose="020F0502020204030204" pitchFamily="34" charset="0"/>
              </a:rPr>
              <a:t>e.g.,Use</a:t>
            </a:r>
            <a:r>
              <a:rPr lang="en-US" sz="1200" b="0" i="0">
                <a:effectLst/>
                <a:latin typeface="Calibri" panose="020F0502020204030204" pitchFamily="34" charset="0"/>
              </a:rPr>
              <a:t> cases of emerging AI and Data Analytics</a:t>
            </a:r>
          </a:p>
          <a:p>
            <a:pPr rtl="0" fontAlgn="ctr">
              <a:spcBef>
                <a:spcPts val="0"/>
              </a:spcBef>
              <a:spcAft>
                <a:spcPts val="0"/>
              </a:spcAft>
              <a:buFont typeface="+mj-lt"/>
              <a:buAutoNum type="arabicPeriod"/>
            </a:pPr>
            <a:r>
              <a:rPr lang="en-US" sz="1200" b="0" i="0">
                <a:effectLst/>
                <a:latin typeface="Calibri" panose="020F0502020204030204" pitchFamily="34" charset="0"/>
              </a:rPr>
              <a:t> TBD – E.g., Emerging fuels - H2 and CO2</a:t>
            </a:r>
          </a:p>
          <a:p>
            <a:pPr rtl="0" fontAlgn="ctr">
              <a:spcBef>
                <a:spcPts val="0"/>
              </a:spcBef>
              <a:spcAft>
                <a:spcPts val="0"/>
              </a:spcAft>
              <a:buFont typeface="+mj-lt"/>
              <a:buAutoNum type="arabicPeriod"/>
            </a:pPr>
            <a:r>
              <a:rPr lang="en-US" sz="1200" b="0" i="0">
                <a:effectLst/>
                <a:latin typeface="Calibri" panose="020F0502020204030204" pitchFamily="34" charset="0"/>
              </a:rPr>
              <a:t> Report out from TC and road map from Pipeline TCs - 1 of 2 </a:t>
            </a:r>
          </a:p>
          <a:p>
            <a:pPr rtl="0" fontAlgn="ctr">
              <a:spcBef>
                <a:spcPts val="0"/>
              </a:spcBef>
              <a:spcAft>
                <a:spcPts val="0"/>
              </a:spcAft>
              <a:buFont typeface="+mj-lt"/>
              <a:buAutoNum type="arabicPeriod"/>
            </a:pPr>
            <a:r>
              <a:rPr lang="en-US" sz="1200" b="0" i="0">
                <a:effectLst/>
                <a:latin typeface="Calibri" panose="020F0502020204030204" pitchFamily="34" charset="0"/>
              </a:rPr>
              <a:t> Report out from TC and road map from Facilities TCs - 2 of 2 </a:t>
            </a:r>
          </a:p>
        </p:txBody>
      </p:sp>
    </p:spTree>
    <p:extLst>
      <p:ext uri="{BB962C8B-B14F-4D97-AF65-F5344CB8AC3E}">
        <p14:creationId xmlns:p14="http://schemas.microsoft.com/office/powerpoint/2010/main" val="19288517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B1410-E858-69BA-CA1B-07578D3762DB}"/>
              </a:ext>
            </a:extLst>
          </p:cNvPr>
          <p:cNvSpPr>
            <a:spLocks noGrp="1"/>
          </p:cNvSpPr>
          <p:nvPr>
            <p:ph type="title"/>
          </p:nvPr>
        </p:nvSpPr>
        <p:spPr>
          <a:xfrm>
            <a:off x="1829525" y="603295"/>
            <a:ext cx="9857317" cy="609600"/>
          </a:xfrm>
        </p:spPr>
        <p:txBody>
          <a:bodyPr/>
          <a:lstStyle/>
          <a:p>
            <a:r>
              <a:rPr lang="en-US"/>
              <a:t>Call for Abstracts</a:t>
            </a:r>
          </a:p>
        </p:txBody>
      </p:sp>
      <p:pic>
        <p:nvPicPr>
          <p:cNvPr id="6" name="Picture 5">
            <a:extLst>
              <a:ext uri="{FF2B5EF4-FFF2-40B4-BE49-F238E27FC236}">
                <a16:creationId xmlns:a16="http://schemas.microsoft.com/office/drawing/2014/main" id="{A233D6FC-893D-FDEF-3E53-18B5A4E6630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29049" y="1602415"/>
            <a:ext cx="6229815" cy="2632290"/>
          </a:xfrm>
          <a:prstGeom prst="rect">
            <a:avLst/>
          </a:prstGeom>
          <a:noFill/>
        </p:spPr>
      </p:pic>
      <p:sp>
        <p:nvSpPr>
          <p:cNvPr id="7" name="Rectangle 6">
            <a:extLst>
              <a:ext uri="{FF2B5EF4-FFF2-40B4-BE49-F238E27FC236}">
                <a16:creationId xmlns:a16="http://schemas.microsoft.com/office/drawing/2014/main" id="{153B234B-5090-890A-272E-924A4C5EBEC1}"/>
              </a:ext>
            </a:extLst>
          </p:cNvPr>
          <p:cNvSpPr/>
          <p:nvPr/>
        </p:nvSpPr>
        <p:spPr>
          <a:xfrm>
            <a:off x="2269279" y="4451015"/>
            <a:ext cx="8040599" cy="1446550"/>
          </a:xfrm>
          <a:prstGeom prst="rect">
            <a:avLst/>
          </a:prstGeom>
          <a:noFill/>
        </p:spPr>
        <p:txBody>
          <a:bodyPr wrap="none" lIns="91440" tIns="45720" rIns="91440" bIns="45720">
            <a:spAutoFit/>
          </a:bodyPr>
          <a:lstStyle/>
          <a:p>
            <a:pPr marL="571500" indent="-571500">
              <a:buFont typeface="Arial" panose="020B0604020202020204" pitchFamily="34" charset="0"/>
              <a:buChar char="•"/>
            </a:pPr>
            <a:r>
              <a:rPr lang="en-US" sz="2400">
                <a:latin typeface="Arial" panose="020B0604020202020204" pitchFamily="34" charset="0"/>
              </a:rPr>
              <a:t>Call for abstracts opens May 15, 2026</a:t>
            </a:r>
          </a:p>
          <a:p>
            <a:pPr marL="571500" indent="-571500">
              <a:buFont typeface="Arial" panose="020B0604020202020204" pitchFamily="34" charset="0"/>
              <a:buChar char="•"/>
            </a:pPr>
            <a:r>
              <a:rPr lang="en-US" sz="2400">
                <a:latin typeface="Arial" panose="020B0604020202020204" pitchFamily="34" charset="0"/>
              </a:rPr>
              <a:t>Encourage PRCI R&amp;D submissions – Target 50% :</a:t>
            </a:r>
          </a:p>
          <a:p>
            <a:pPr marL="1028689" lvl="1" indent="-571500">
              <a:buFont typeface="Arial" panose="020B0604020202020204" pitchFamily="34" charset="0"/>
              <a:buChar char="•"/>
            </a:pPr>
            <a:r>
              <a:rPr lang="en-US" b="0">
                <a:latin typeface="Arial" panose="020B0604020202020204" pitchFamily="34" charset="0"/>
              </a:rPr>
              <a:t>PRCI project-based abstracts</a:t>
            </a:r>
          </a:p>
          <a:p>
            <a:pPr marL="1028689" lvl="1" indent="-571500">
              <a:buFont typeface="Arial" panose="020B0604020202020204" pitchFamily="34" charset="0"/>
              <a:buChar char="•"/>
            </a:pPr>
            <a:r>
              <a:rPr lang="en-US" b="0">
                <a:latin typeface="Arial" panose="020B0604020202020204" pitchFamily="34" charset="0"/>
              </a:rPr>
              <a:t>Research in action – implementation stories</a:t>
            </a:r>
          </a:p>
        </p:txBody>
      </p:sp>
    </p:spTree>
    <p:extLst>
      <p:ext uri="{BB962C8B-B14F-4D97-AF65-F5344CB8AC3E}">
        <p14:creationId xmlns:p14="http://schemas.microsoft.com/office/powerpoint/2010/main" val="19420473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DB9A-4F85-3B2F-0F4E-9B0793C7B55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BE20099F-23FB-973A-FA80-1486A209B663}"/>
              </a:ext>
            </a:extLst>
          </p:cNvPr>
          <p:cNvPicPr>
            <a:picLocks noChangeAspect="1"/>
          </p:cNvPicPr>
          <p:nvPr/>
        </p:nvPicPr>
        <p:blipFill>
          <a:blip r:embed="rId3">
            <a:alphaModFix amt="50000"/>
          </a:blip>
          <a:srcRect b="6250"/>
          <a:stretch>
            <a:fillRect/>
          </a:stretch>
        </p:blipFill>
        <p:spPr>
          <a:xfrm>
            <a:off x="0" y="0"/>
            <a:ext cx="12192000" cy="6858000"/>
          </a:xfrm>
          <a:prstGeom prst="rect">
            <a:avLst/>
          </a:prstGeom>
        </p:spPr>
      </p:pic>
      <p:sp>
        <p:nvSpPr>
          <p:cNvPr id="7" name="Rectangle 6">
            <a:extLst>
              <a:ext uri="{FF2B5EF4-FFF2-40B4-BE49-F238E27FC236}">
                <a16:creationId xmlns:a16="http://schemas.microsoft.com/office/drawing/2014/main" id="{0290D4D5-7EF9-D198-C22D-74626CC91E9C}"/>
              </a:ext>
            </a:extLst>
          </p:cNvPr>
          <p:cNvSpPr/>
          <p:nvPr/>
        </p:nvSpPr>
        <p:spPr bwMode="auto">
          <a:xfrm>
            <a:off x="0" y="0"/>
            <a:ext cx="12199344" cy="6858000"/>
          </a:xfrm>
          <a:prstGeom prst="rect">
            <a:avLst/>
          </a:prstGeom>
          <a:gradFill>
            <a:gsLst>
              <a:gs pos="100000">
                <a:srgbClr val="FFFFFF">
                  <a:alpha val="0"/>
                </a:srgbClr>
              </a:gs>
              <a:gs pos="0">
                <a:schemeClr val="bg1">
                  <a:alpha val="82000"/>
                </a:schemeClr>
              </a:gs>
            </a:gsLst>
            <a:lin ang="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3" name="Content Placeholder 2">
            <a:extLst>
              <a:ext uri="{FF2B5EF4-FFF2-40B4-BE49-F238E27FC236}">
                <a16:creationId xmlns:a16="http://schemas.microsoft.com/office/drawing/2014/main" id="{E9B52D00-2D29-36B9-FCDA-FC222F157D53}"/>
              </a:ext>
            </a:extLst>
          </p:cNvPr>
          <p:cNvSpPr>
            <a:spLocks noGrp="1"/>
          </p:cNvSpPr>
          <p:nvPr>
            <p:ph idx="4294967295"/>
          </p:nvPr>
        </p:nvSpPr>
        <p:spPr>
          <a:xfrm>
            <a:off x="822960" y="1554163"/>
            <a:ext cx="11976100" cy="4902200"/>
          </a:xfrm>
        </p:spPr>
        <p:txBody>
          <a:bodyPr/>
          <a:lstStyle/>
          <a:p>
            <a:pPr marL="457200" indent="-457200">
              <a:buAutoNum type="arabicPeriod"/>
            </a:pPr>
            <a:r>
              <a:rPr lang="en-US" sz="2000"/>
              <a:t>Design, Materials &amp; Construction</a:t>
            </a:r>
          </a:p>
          <a:p>
            <a:pPr marL="457200" indent="-457200">
              <a:buAutoNum type="arabicPeriod"/>
            </a:pPr>
            <a:r>
              <a:rPr lang="en-US" sz="2000"/>
              <a:t>Integrity &amp; Inspection</a:t>
            </a:r>
          </a:p>
          <a:p>
            <a:pPr marL="457200" indent="-457200">
              <a:buAutoNum type="arabicPeriod"/>
            </a:pPr>
            <a:r>
              <a:rPr lang="en-US" sz="2000"/>
              <a:t>Corrosion</a:t>
            </a:r>
          </a:p>
          <a:p>
            <a:pPr marL="457200" indent="-457200">
              <a:buAutoNum type="arabicPeriod"/>
            </a:pPr>
            <a:r>
              <a:rPr lang="en-US" sz="2000"/>
              <a:t>Compressor and Pump Facilities</a:t>
            </a:r>
          </a:p>
          <a:p>
            <a:pPr marL="457200" indent="-457200">
              <a:buAutoNum type="arabicPeriod"/>
            </a:pPr>
            <a:r>
              <a:rPr lang="en-US" sz="2000"/>
              <a:t>Surveillance, Operations &amp; Monitoring</a:t>
            </a:r>
          </a:p>
          <a:p>
            <a:pPr marL="457200" indent="-457200">
              <a:buAutoNum type="arabicPeriod"/>
            </a:pPr>
            <a:r>
              <a:rPr lang="en-US" sz="2000"/>
              <a:t>Measurement</a:t>
            </a:r>
          </a:p>
          <a:p>
            <a:pPr marL="457200" indent="-457200">
              <a:buFont typeface="Arial" panose="020B0604020202020204" pitchFamily="34" charset="0"/>
              <a:buAutoNum type="arabicPeriod"/>
            </a:pPr>
            <a:r>
              <a:rPr lang="en-US" sz="2000"/>
              <a:t>Underground Storage</a:t>
            </a:r>
          </a:p>
          <a:p>
            <a:pPr marL="457200" indent="-457200">
              <a:buFont typeface="Arial" panose="020B0604020202020204" pitchFamily="34" charset="0"/>
              <a:buAutoNum type="arabicPeriod"/>
            </a:pPr>
            <a:r>
              <a:rPr lang="en-US" sz="2000"/>
              <a:t>Subsea</a:t>
            </a:r>
          </a:p>
          <a:p>
            <a:pPr marL="457200" indent="-457200">
              <a:buFont typeface="Arial" panose="020B0604020202020204" pitchFamily="34" charset="0"/>
              <a:buAutoNum type="arabicPeriod"/>
            </a:pPr>
            <a:r>
              <a:rPr lang="en-US" sz="2000"/>
              <a:t>Emerging Fuels/Products </a:t>
            </a:r>
          </a:p>
          <a:p>
            <a:pPr marL="457200" indent="-457200">
              <a:buFont typeface="Arial" panose="020B0604020202020204" pitchFamily="34" charset="0"/>
              <a:buAutoNum type="arabicPeriod"/>
            </a:pPr>
            <a:r>
              <a:rPr lang="en-US" sz="2000"/>
              <a:t>Risk-based Decision Support Tools </a:t>
            </a:r>
          </a:p>
          <a:p>
            <a:pPr marL="457200" indent="-457200">
              <a:buFont typeface="Arial" panose="020B0604020202020204" pitchFamily="34" charset="0"/>
              <a:buAutoNum type="arabicPeriod"/>
            </a:pPr>
            <a:r>
              <a:rPr lang="en-US" sz="2000"/>
              <a:t>Performance Improvement through Machine Learning and Data</a:t>
            </a:r>
          </a:p>
          <a:p>
            <a:pPr marL="457200" indent="-457200">
              <a:buFont typeface="Arial" panose="020B0604020202020204" pitchFamily="34" charset="0"/>
              <a:buAutoNum type="arabicPeriod"/>
            </a:pPr>
            <a:r>
              <a:rPr lang="en-US" sz="2000"/>
              <a:t>Artificial Intelligence and Other Emerging Tools &amp; Technologies</a:t>
            </a:r>
          </a:p>
          <a:p>
            <a:pPr marL="457200" indent="-457200">
              <a:buAutoNum type="arabicPeriod"/>
            </a:pPr>
            <a:endParaRPr lang="en-US"/>
          </a:p>
        </p:txBody>
      </p:sp>
      <p:pic>
        <p:nvPicPr>
          <p:cNvPr id="8" name="Picture 7">
            <a:extLst>
              <a:ext uri="{FF2B5EF4-FFF2-40B4-BE49-F238E27FC236}">
                <a16:creationId xmlns:a16="http://schemas.microsoft.com/office/drawing/2014/main" id="{5939817D-7F69-E1FA-D1A2-658078B9A6DA}"/>
              </a:ext>
            </a:extLst>
          </p:cNvPr>
          <p:cNvPicPr>
            <a:picLocks noChangeAspect="1"/>
          </p:cNvPicPr>
          <p:nvPr/>
        </p:nvPicPr>
        <p:blipFill>
          <a:blip r:embed="rId4"/>
          <a:stretch>
            <a:fillRect/>
          </a:stretch>
        </p:blipFill>
        <p:spPr>
          <a:xfrm>
            <a:off x="8037480" y="3209264"/>
            <a:ext cx="1329179" cy="1772239"/>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7B9D194-F22C-48FA-25D7-8E916D1BECEC}"/>
              </a:ext>
            </a:extLst>
          </p:cNvPr>
          <p:cNvPicPr>
            <a:picLocks noChangeAspect="1"/>
          </p:cNvPicPr>
          <p:nvPr/>
        </p:nvPicPr>
        <p:blipFill>
          <a:blip r:embed="rId5"/>
          <a:stretch>
            <a:fillRect/>
          </a:stretch>
        </p:blipFill>
        <p:spPr>
          <a:xfrm>
            <a:off x="9430260" y="3528646"/>
            <a:ext cx="1938780" cy="1454085"/>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366A97B7-6E22-0668-AC26-D7A15A780DD7}"/>
              </a:ext>
            </a:extLst>
          </p:cNvPr>
          <p:cNvPicPr>
            <a:picLocks noChangeAspect="1"/>
          </p:cNvPicPr>
          <p:nvPr/>
        </p:nvPicPr>
        <p:blipFill>
          <a:blip r:embed="rId6"/>
          <a:stretch>
            <a:fillRect/>
          </a:stretch>
        </p:blipFill>
        <p:spPr>
          <a:xfrm>
            <a:off x="7122579" y="2186255"/>
            <a:ext cx="1656992" cy="1242744"/>
          </a:xfrm>
          <a:prstGeom prst="rect">
            <a:avLst/>
          </a:prstGeom>
          <a:ln>
            <a:solidFill>
              <a:schemeClr val="bg1">
                <a:lumMod val="50000"/>
              </a:schemeClr>
            </a:solidFill>
          </a:ln>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FA1589A0-C79B-A729-2C51-FCDD1755A2EA}"/>
              </a:ext>
            </a:extLst>
          </p:cNvPr>
          <p:cNvPicPr>
            <a:picLocks noChangeAspect="1"/>
          </p:cNvPicPr>
          <p:nvPr/>
        </p:nvPicPr>
        <p:blipFill>
          <a:blip r:embed="rId7"/>
          <a:stretch>
            <a:fillRect/>
          </a:stretch>
        </p:blipFill>
        <p:spPr>
          <a:xfrm>
            <a:off x="9101378" y="452694"/>
            <a:ext cx="2267662" cy="2976306"/>
          </a:xfrm>
          <a:prstGeom prst="rect">
            <a:avLst/>
          </a:prstGeom>
          <a:ln>
            <a:solidFill>
              <a:schemeClr val="bg1">
                <a:lumMod val="50000"/>
              </a:schemeClr>
            </a:solidFill>
          </a:ln>
          <a:effectLst>
            <a:outerShdw blurRad="50800" dist="38100" dir="2700000" algn="tl" rotWithShape="0">
              <a:prstClr val="black">
                <a:alpha val="40000"/>
              </a:prstClr>
            </a:outerShdw>
          </a:effectLst>
        </p:spPr>
      </p:pic>
      <p:sp>
        <p:nvSpPr>
          <p:cNvPr id="4" name="TextBox 3">
            <a:extLst>
              <a:ext uri="{FF2B5EF4-FFF2-40B4-BE49-F238E27FC236}">
                <a16:creationId xmlns:a16="http://schemas.microsoft.com/office/drawing/2014/main" id="{EA43778F-A26D-E4AF-F354-AE87E076AC92}"/>
              </a:ext>
            </a:extLst>
          </p:cNvPr>
          <p:cNvSpPr txBox="1">
            <a:spLocks noGrp="1" noRot="1" noMove="1" noResize="1" noEditPoints="1" noAdjustHandles="1" noChangeArrowheads="1" noChangeShapeType="1"/>
          </p:cNvSpPr>
          <p:nvPr/>
        </p:nvSpPr>
        <p:spPr>
          <a:xfrm>
            <a:off x="0" y="624422"/>
            <a:ext cx="12192001" cy="569871"/>
          </a:xfrm>
          <a:prstGeom prst="rect">
            <a:avLst/>
          </a:prstGeom>
          <a:gradFill>
            <a:gsLst>
              <a:gs pos="49560">
                <a:srgbClr val="00B3B5">
                  <a:alpha val="52000"/>
                </a:srgbClr>
              </a:gs>
              <a:gs pos="88000">
                <a:srgbClr val="1F497D">
                  <a:alpha val="66000"/>
                </a:srgbClr>
              </a:gs>
              <a:gs pos="75000">
                <a:srgbClr val="0081B5">
                  <a:alpha val="52000"/>
                </a:srgbClr>
              </a:gs>
              <a:gs pos="27000">
                <a:schemeClr val="bg1"/>
              </a:gs>
            </a:gsLst>
            <a:lin ang="0" scaled="0"/>
          </a:gradFill>
        </p:spPr>
        <p:txBody>
          <a:bodyPr wrap="square" lIns="91438" tIns="45719" rIns="91438" bIns="45719" rtlCol="0" anchor="ctr" anchorCtr="0">
            <a:noAutofit/>
          </a:bodyPr>
          <a:lstStyle>
            <a:defPPr>
              <a:defRPr lang="en-US"/>
            </a:defPPr>
            <a:lvl1pPr lvl="0" algn="ctr">
              <a:defRPr sz="2400">
                <a:solidFill>
                  <a:schemeClr val="bg1"/>
                </a:solidFill>
                <a:latin typeface="Arial"/>
                <a:cs typeface="Arial"/>
              </a:defRPr>
            </a:lvl1pPr>
          </a:lstStyle>
          <a:p>
            <a:pPr marL="2111375" lvl="0" algn="l" defTabSz="922338" fontAlgn="base">
              <a:spcBef>
                <a:spcPct val="0"/>
              </a:spcBef>
              <a:spcAft>
                <a:spcPct val="0"/>
              </a:spcAft>
              <a:defRPr/>
            </a:pPr>
            <a:r>
              <a:rPr lang="en-US" sz="2800" b="1" kern="0">
                <a:solidFill>
                  <a:prstClr val="black"/>
                </a:solidFill>
                <a:ea typeface="+mj-ea"/>
              </a:rPr>
              <a:t>Topic Areas for Abstract Submission</a:t>
            </a:r>
            <a:endParaRPr kumimoji="0" lang="en-US" sz="2800" b="1" i="1" u="none" strike="noStrike" kern="1200" cap="none" spc="0" normalizeH="0" baseline="0" noProof="0">
              <a:ln>
                <a:noFill/>
              </a:ln>
              <a:solidFill>
                <a:prstClr val="black"/>
              </a:solidFill>
              <a:effectLst/>
              <a:uLnTx/>
              <a:uFillTx/>
              <a:latin typeface="Arial"/>
              <a:ea typeface="+mn-ea"/>
              <a:cs typeface="Arial"/>
            </a:endParaRPr>
          </a:p>
        </p:txBody>
      </p:sp>
      <p:pic>
        <p:nvPicPr>
          <p:cNvPr id="5" name="Picture 4">
            <a:extLst>
              <a:ext uri="{FF2B5EF4-FFF2-40B4-BE49-F238E27FC236}">
                <a16:creationId xmlns:a16="http://schemas.microsoft.com/office/drawing/2014/main" id="{309CD071-29B0-A330-0134-FE8BC110521F}"/>
              </a:ext>
            </a:extLst>
          </p:cNvPr>
          <p:cNvPicPr>
            <a:picLocks noGrp="1" noRot="1" noMove="1" noResize="1" noEditPoints="1" noAdjustHandles="1" noChangeArrowheads="1" noChangeShapeType="1" noCrop="1"/>
          </p:cNvPicPr>
          <p:nvPr/>
        </p:nvPicPr>
        <p:blipFill>
          <a:blip r:embed="rId8" cstate="print">
            <a:extLst>
              <a:ext uri="{28A0092B-C50C-407E-A947-70E740481C1C}">
                <a14:useLocalDpi xmlns:a14="http://schemas.microsoft.com/office/drawing/2010/main" val="0"/>
              </a:ext>
            </a:extLst>
          </a:blip>
          <a:stretch>
            <a:fillRect/>
          </a:stretch>
        </p:blipFill>
        <p:spPr>
          <a:xfrm>
            <a:off x="195835" y="149235"/>
            <a:ext cx="1222905" cy="898123"/>
          </a:xfrm>
          <a:prstGeom prst="rect">
            <a:avLst/>
          </a:prstGeom>
        </p:spPr>
      </p:pic>
      <p:sp>
        <p:nvSpPr>
          <p:cNvPr id="6" name="TextBox 5">
            <a:extLst>
              <a:ext uri="{FF2B5EF4-FFF2-40B4-BE49-F238E27FC236}">
                <a16:creationId xmlns:a16="http://schemas.microsoft.com/office/drawing/2014/main" id="{81B316DA-7BAE-F216-A85F-B8359EF42EF7}"/>
              </a:ext>
            </a:extLst>
          </p:cNvPr>
          <p:cNvSpPr txBox="1">
            <a:spLocks noGrp="1" noRot="1" noMove="1" noResize="1" noEditPoints="1" noAdjustHandles="1" noChangeArrowheads="1" noChangeShapeType="1"/>
          </p:cNvSpPr>
          <p:nvPr/>
        </p:nvSpPr>
        <p:spPr>
          <a:xfrm>
            <a:off x="9546840" y="6627168"/>
            <a:ext cx="2652504" cy="230832"/>
          </a:xfrm>
          <a:prstGeom prst="rect">
            <a:avLst/>
          </a:prstGeom>
          <a:noFill/>
        </p:spPr>
        <p:txBody>
          <a:bodyPr wrap="square" rtlCol="0" anchor="b" anchorCtr="0">
            <a:spAutoFit/>
          </a:bodyPr>
          <a:lstStyle/>
          <a:p>
            <a:pPr algn="r"/>
            <a:r>
              <a:rPr lang="en-US" sz="900" b="0">
                <a:solidFill>
                  <a:schemeClr val="bg1"/>
                </a:solidFill>
                <a:latin typeface="Arial" panose="020B0604020202020204" pitchFamily="34" charset="0"/>
                <a:cs typeface="Arial" panose="020B0604020202020204" pitchFamily="34" charset="0"/>
              </a:rPr>
              <a:t>©</a:t>
            </a:r>
            <a:r>
              <a:rPr lang="en-US" sz="900" b="0" baseline="0">
                <a:solidFill>
                  <a:schemeClr val="bg1"/>
                </a:solidFill>
                <a:latin typeface="Arial" panose="020B0604020202020204" pitchFamily="34" charset="0"/>
                <a:cs typeface="Arial" panose="020B0604020202020204" pitchFamily="34" charset="0"/>
              </a:rPr>
              <a:t> 2026, Pipeline Research Council International</a:t>
            </a:r>
            <a:endParaRPr lang="en-US" sz="900" b="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667607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520C5-543E-70FA-9AB4-345B98BD28CE}"/>
              </a:ext>
            </a:extLst>
          </p:cNvPr>
          <p:cNvSpPr>
            <a:spLocks noGrp="1"/>
          </p:cNvSpPr>
          <p:nvPr>
            <p:ph type="title"/>
          </p:nvPr>
        </p:nvSpPr>
        <p:spPr>
          <a:xfrm>
            <a:off x="2108200" y="620713"/>
            <a:ext cx="10083800" cy="609600"/>
          </a:xfrm>
        </p:spPr>
        <p:txBody>
          <a:bodyPr/>
          <a:lstStyle/>
          <a:p>
            <a:r>
              <a:rPr lang="en-US"/>
              <a:t>High level Schedule</a:t>
            </a:r>
            <a:endParaRPr lang="en-US">
              <a:solidFill>
                <a:schemeClr val="accent5"/>
              </a:solidFill>
            </a:endParaRPr>
          </a:p>
        </p:txBody>
      </p:sp>
      <p:sp>
        <p:nvSpPr>
          <p:cNvPr id="3" name="Content Placeholder 2">
            <a:extLst>
              <a:ext uri="{FF2B5EF4-FFF2-40B4-BE49-F238E27FC236}">
                <a16:creationId xmlns:a16="http://schemas.microsoft.com/office/drawing/2014/main" id="{25658CB6-270F-881A-3E7C-EA2AA137A809}"/>
              </a:ext>
            </a:extLst>
          </p:cNvPr>
          <p:cNvSpPr>
            <a:spLocks noGrp="1"/>
          </p:cNvSpPr>
          <p:nvPr>
            <p:ph idx="1"/>
          </p:nvPr>
        </p:nvSpPr>
        <p:spPr>
          <a:xfrm>
            <a:off x="822960" y="1554480"/>
            <a:ext cx="10617116" cy="4902200"/>
          </a:xfrm>
        </p:spPr>
        <p:txBody>
          <a:bodyPr/>
          <a:lstStyle/>
          <a:p>
            <a:r>
              <a:rPr lang="en-US"/>
              <a:t>Call for abstracts open </a:t>
            </a:r>
            <a:r>
              <a:rPr lang="en-US">
                <a:solidFill>
                  <a:srgbClr val="00B3B5"/>
                </a:solidFill>
              </a:rPr>
              <a:t>May 15, 2026</a:t>
            </a:r>
          </a:p>
          <a:p>
            <a:r>
              <a:rPr lang="en-US"/>
              <a:t>Abstract submission closes </a:t>
            </a:r>
            <a:r>
              <a:rPr lang="en-US">
                <a:solidFill>
                  <a:srgbClr val="00B3B5"/>
                </a:solidFill>
              </a:rPr>
              <a:t>July 12, 2026</a:t>
            </a:r>
          </a:p>
          <a:p>
            <a:r>
              <a:rPr lang="en-US"/>
              <a:t>Abstract review </a:t>
            </a:r>
            <a:r>
              <a:rPr lang="en-US">
                <a:solidFill>
                  <a:srgbClr val="00B3B5"/>
                </a:solidFill>
              </a:rPr>
              <a:t>July 19 –Aug 18</a:t>
            </a:r>
          </a:p>
          <a:p>
            <a:r>
              <a:rPr lang="en-US"/>
              <a:t>Notification of Abstract acceptance  by </a:t>
            </a:r>
            <a:r>
              <a:rPr lang="en-US">
                <a:solidFill>
                  <a:srgbClr val="00B3B5"/>
                </a:solidFill>
              </a:rPr>
              <a:t>Sept 13, 2026</a:t>
            </a:r>
          </a:p>
          <a:p>
            <a:r>
              <a:rPr lang="en-US"/>
              <a:t>Speaker confirmation sent out and due </a:t>
            </a:r>
            <a:r>
              <a:rPr lang="en-US">
                <a:solidFill>
                  <a:srgbClr val="00B3B5"/>
                </a:solidFill>
              </a:rPr>
              <a:t>Oct 4, 2026</a:t>
            </a:r>
          </a:p>
          <a:p>
            <a:r>
              <a:rPr lang="en-US"/>
              <a:t>No Paper submissions as very few are submitted</a:t>
            </a:r>
          </a:p>
          <a:p>
            <a:r>
              <a:rPr lang="en-US"/>
              <a:t>Presentation submission </a:t>
            </a:r>
            <a:r>
              <a:rPr lang="en-US">
                <a:solidFill>
                  <a:schemeClr val="accent4"/>
                </a:solidFill>
              </a:rPr>
              <a:t>Dec 1, 2026 - Jan 15, 2027</a:t>
            </a:r>
          </a:p>
          <a:p>
            <a:r>
              <a:rPr lang="en-US"/>
              <a:t>Presentations will be reviewed by Moderators </a:t>
            </a:r>
            <a:r>
              <a:rPr lang="en-US">
                <a:solidFill>
                  <a:schemeClr val="accent4"/>
                </a:solidFill>
              </a:rPr>
              <a:t>Jan 20-Feb 10, 2027</a:t>
            </a:r>
          </a:p>
          <a:p>
            <a:r>
              <a:rPr lang="en-US"/>
              <a:t>Final presentations due </a:t>
            </a:r>
            <a:r>
              <a:rPr lang="en-US">
                <a:solidFill>
                  <a:schemeClr val="accent4"/>
                </a:solidFill>
              </a:rPr>
              <a:t>Feb 24, 2027</a:t>
            </a:r>
          </a:p>
          <a:p>
            <a:pPr marL="0" indent="0">
              <a:buNone/>
            </a:pPr>
            <a:endParaRPr lang="en-US"/>
          </a:p>
        </p:txBody>
      </p:sp>
    </p:spTree>
    <p:extLst>
      <p:ext uri="{BB962C8B-B14F-4D97-AF65-F5344CB8AC3E}">
        <p14:creationId xmlns:p14="http://schemas.microsoft.com/office/powerpoint/2010/main" val="3956962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85C58-5138-8E8E-74C3-6AB8B62072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20EBF1-F0FC-A669-DD85-50E807F9F73C}"/>
              </a:ext>
            </a:extLst>
          </p:cNvPr>
          <p:cNvSpPr>
            <a:spLocks noGrp="1"/>
          </p:cNvSpPr>
          <p:nvPr>
            <p:ph type="title"/>
          </p:nvPr>
        </p:nvSpPr>
        <p:spPr>
          <a:xfrm>
            <a:off x="2108200" y="620713"/>
            <a:ext cx="9857317" cy="609600"/>
          </a:xfrm>
        </p:spPr>
        <p:txBody>
          <a:bodyPr wrap="square" anchor="ctr">
            <a:normAutofit/>
          </a:bodyPr>
          <a:lstStyle/>
          <a:p>
            <a:r>
              <a:rPr lang="en-US"/>
              <a:t>Abstract and Presentation Review Criteria</a:t>
            </a:r>
          </a:p>
        </p:txBody>
      </p:sp>
      <p:sp>
        <p:nvSpPr>
          <p:cNvPr id="3" name="Content Placeholder 2">
            <a:extLst>
              <a:ext uri="{FF2B5EF4-FFF2-40B4-BE49-F238E27FC236}">
                <a16:creationId xmlns:a16="http://schemas.microsoft.com/office/drawing/2014/main" id="{C7A650B1-70B9-D6B6-4146-A9280E1BFE69}"/>
              </a:ext>
            </a:extLst>
          </p:cNvPr>
          <p:cNvSpPr>
            <a:spLocks noGrp="1"/>
          </p:cNvSpPr>
          <p:nvPr>
            <p:ph sz="half" idx="1"/>
          </p:nvPr>
        </p:nvSpPr>
        <p:spPr>
          <a:xfrm>
            <a:off x="880534" y="1498600"/>
            <a:ext cx="9663641" cy="4902200"/>
          </a:xfrm>
        </p:spPr>
        <p:txBody>
          <a:bodyPr wrap="square" anchor="t">
            <a:normAutofit/>
          </a:bodyPr>
          <a:lstStyle/>
          <a:p>
            <a:pPr marL="342900" indent="-342900">
              <a:buFont typeface="+mj-lt"/>
              <a:buAutoNum type="arabicPeriod"/>
            </a:pPr>
            <a:r>
              <a:rPr lang="en-US" sz="1800"/>
              <a:t>How well does this work relate to the conference theme, "75 Years of Research! Powering the Next Era of Safety and Performance", i.e., does it describe innovations, technologies, and methodologies that will help us improve safety and performance?</a:t>
            </a:r>
          </a:p>
          <a:p>
            <a:pPr marL="342900" indent="-342900">
              <a:lnSpc>
                <a:spcPct val="90000"/>
              </a:lnSpc>
              <a:buFont typeface="+mj-lt"/>
              <a:buAutoNum type="arabicPeriod"/>
            </a:pPr>
            <a:r>
              <a:rPr lang="en-US" sz="1800"/>
              <a:t>Is the research or development </a:t>
            </a:r>
            <a:r>
              <a:rPr lang="en-US" sz="1800">
                <a:highlight>
                  <a:srgbClr val="00B3B5"/>
                </a:highlight>
              </a:rPr>
              <a:t>completed with clear conclusions </a:t>
            </a:r>
            <a:r>
              <a:rPr lang="en-US" sz="1800"/>
              <a:t>?</a:t>
            </a:r>
          </a:p>
          <a:p>
            <a:pPr marL="342900" indent="-342900">
              <a:lnSpc>
                <a:spcPct val="90000"/>
              </a:lnSpc>
              <a:buFont typeface="+mj-lt"/>
              <a:buAutoNum type="arabicPeriod"/>
            </a:pPr>
            <a:r>
              <a:rPr lang="en-US" sz="1800"/>
              <a:t>Does it </a:t>
            </a:r>
            <a:r>
              <a:rPr lang="en-US" sz="1800">
                <a:highlight>
                  <a:srgbClr val="00B3B5"/>
                </a:highlight>
              </a:rPr>
              <a:t>provide implementation benefits or opportunities </a:t>
            </a:r>
            <a:r>
              <a:rPr lang="en-US" sz="1800"/>
              <a:t>for the industry?</a:t>
            </a:r>
          </a:p>
          <a:p>
            <a:pPr marL="342900" indent="-342900">
              <a:lnSpc>
                <a:spcPct val="90000"/>
              </a:lnSpc>
              <a:buFont typeface="+mj-lt"/>
              <a:buAutoNum type="arabicPeriod"/>
            </a:pPr>
            <a:r>
              <a:rPr lang="en-US" sz="1800"/>
              <a:t>Are implemented </a:t>
            </a:r>
            <a:r>
              <a:rPr lang="en-US" sz="1800">
                <a:highlight>
                  <a:srgbClr val="00B3B5"/>
                </a:highlight>
              </a:rPr>
              <a:t>case studies, clear examples, or operationalization reported</a:t>
            </a:r>
            <a:r>
              <a:rPr lang="en-US" sz="1800"/>
              <a:t>?</a:t>
            </a:r>
          </a:p>
          <a:p>
            <a:pPr marL="342900" indent="-342900">
              <a:lnSpc>
                <a:spcPct val="90000"/>
              </a:lnSpc>
              <a:buFont typeface="+mj-lt"/>
              <a:buAutoNum type="arabicPeriod"/>
            </a:pPr>
            <a:r>
              <a:rPr lang="en-US" sz="1800"/>
              <a:t>Does the author identify </a:t>
            </a:r>
            <a:r>
              <a:rPr lang="en-US" sz="1800">
                <a:highlight>
                  <a:srgbClr val="00B3B5"/>
                </a:highlight>
              </a:rPr>
              <a:t>clear learning outcomes/benefits for session attendees</a:t>
            </a:r>
            <a:r>
              <a:rPr lang="en-US" sz="1800"/>
              <a:t>?</a:t>
            </a:r>
          </a:p>
          <a:p>
            <a:pPr marL="342900" indent="-342900">
              <a:lnSpc>
                <a:spcPct val="90000"/>
              </a:lnSpc>
              <a:buFont typeface="+mj-lt"/>
              <a:buAutoNum type="arabicPeriod"/>
            </a:pPr>
            <a:r>
              <a:rPr lang="en-US" sz="1800"/>
              <a:t>Is it free </a:t>
            </a:r>
            <a:r>
              <a:rPr lang="en-US" sz="1800">
                <a:highlight>
                  <a:srgbClr val="00B3B5"/>
                </a:highlight>
              </a:rPr>
              <a:t>of "sales and marketing" pitches</a:t>
            </a:r>
            <a:r>
              <a:rPr lang="en-US" sz="1800"/>
              <a:t>?</a:t>
            </a:r>
          </a:p>
          <a:p>
            <a:pPr marL="746125" lvl="1" indent="-342900">
              <a:lnSpc>
                <a:spcPct val="90000"/>
              </a:lnSpc>
            </a:pPr>
            <a:r>
              <a:rPr lang="en-US" sz="1400"/>
              <a:t>Focus on improved scientific process/technology </a:t>
            </a:r>
            <a:r>
              <a:rPr lang="en-US" sz="1400" err="1"/>
              <a:t>etc</a:t>
            </a:r>
            <a:r>
              <a:rPr lang="en-US" sz="1400"/>
              <a:t> and not on branded product characteristics</a:t>
            </a:r>
          </a:p>
          <a:p>
            <a:pPr marL="746125" lvl="1" indent="-342900">
              <a:lnSpc>
                <a:spcPct val="90000"/>
              </a:lnSpc>
            </a:pPr>
            <a:r>
              <a:rPr lang="en-US" sz="1400"/>
              <a:t>No marketing videos/ advertising language</a:t>
            </a:r>
          </a:p>
          <a:p>
            <a:pPr marL="746125" lvl="1" indent="-342900">
              <a:lnSpc>
                <a:spcPct val="90000"/>
              </a:lnSpc>
            </a:pPr>
            <a:r>
              <a:rPr lang="en-US" sz="1400"/>
              <a:t>Do not mention vendor names/product names</a:t>
            </a:r>
          </a:p>
          <a:p>
            <a:pPr marL="746125" lvl="1" indent="-342900">
              <a:lnSpc>
                <a:spcPct val="90000"/>
              </a:lnSpc>
            </a:pPr>
            <a:r>
              <a:rPr lang="en-US" sz="1400"/>
              <a:t>Substantiate all claims with evidence, data and clarity</a:t>
            </a:r>
          </a:p>
          <a:p>
            <a:pPr marL="746125" lvl="1" indent="-342900">
              <a:lnSpc>
                <a:spcPct val="90000"/>
              </a:lnSpc>
            </a:pPr>
            <a:endParaRPr lang="en-US" sz="1400"/>
          </a:p>
          <a:p>
            <a:pPr marL="342900" indent="-342900">
              <a:lnSpc>
                <a:spcPct val="90000"/>
              </a:lnSpc>
              <a:buFont typeface="+mj-lt"/>
              <a:buAutoNum type="arabicPeriod"/>
            </a:pPr>
            <a:r>
              <a:rPr lang="en-US" sz="1800">
                <a:effectLst/>
                <a:latin typeface="Segoe UI" panose="020B0502040204020203" pitchFamily="34" charset="0"/>
              </a:rPr>
              <a:t>Does the research or development demonstrate a level of originality and inventiveness for moving the industry forward? </a:t>
            </a:r>
            <a:endParaRPr lang="en-US" sz="1800">
              <a:effectLst/>
              <a:latin typeface="Arial" panose="020B0604020202020204" pitchFamily="34" charset="0"/>
            </a:endParaRPr>
          </a:p>
          <a:p>
            <a:pPr marL="0" indent="0">
              <a:lnSpc>
                <a:spcPct val="90000"/>
              </a:lnSpc>
              <a:buNone/>
            </a:pPr>
            <a:endParaRPr lang="en-US" sz="1800"/>
          </a:p>
        </p:txBody>
      </p:sp>
    </p:spTree>
    <p:extLst>
      <p:ext uri="{BB962C8B-B14F-4D97-AF65-F5344CB8AC3E}">
        <p14:creationId xmlns:p14="http://schemas.microsoft.com/office/powerpoint/2010/main" val="10363682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15DE2-20AF-BA5C-6268-54198B27476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1F0ED37-3475-9C96-30E6-54389BACB3EF}"/>
              </a:ext>
            </a:extLst>
          </p:cNvPr>
          <p:cNvPicPr>
            <a:picLocks noChangeAspect="1"/>
          </p:cNvPicPr>
          <p:nvPr/>
        </p:nvPicPr>
        <p:blipFill>
          <a:blip r:embed="rId2">
            <a:extLst>
              <a:ext uri="{28A0092B-C50C-407E-A947-70E740481C1C}">
                <a14:useLocalDpi xmlns:a14="http://schemas.microsoft.com/office/drawing/2010/main" val="0"/>
              </a:ext>
            </a:extLst>
          </a:blip>
          <a:srcRect l="20000"/>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CFA27DBB-FC86-C87C-A4DB-0F1D54EF515C}"/>
              </a:ext>
            </a:extLst>
          </p:cNvPr>
          <p:cNvSpPr>
            <a:spLocks noGrp="1"/>
          </p:cNvSpPr>
          <p:nvPr>
            <p:ph sz="half" idx="4294967295"/>
          </p:nvPr>
        </p:nvSpPr>
        <p:spPr>
          <a:xfrm>
            <a:off x="822959" y="1554480"/>
            <a:ext cx="6396707" cy="4902200"/>
          </a:xfrm>
        </p:spPr>
        <p:txBody>
          <a:bodyPr wrap="square" anchor="t">
            <a:normAutofit/>
          </a:bodyPr>
          <a:lstStyle/>
          <a:p>
            <a:pPr>
              <a:lnSpc>
                <a:spcPct val="90000"/>
              </a:lnSpc>
              <a:spcAft>
                <a:spcPts val="600"/>
              </a:spcAft>
            </a:pPr>
            <a:r>
              <a:rPr lang="en-US" sz="2000"/>
              <a:t>Two Panels dedicated to </a:t>
            </a:r>
          </a:p>
          <a:p>
            <a:pPr lvl="1">
              <a:lnSpc>
                <a:spcPct val="90000"/>
              </a:lnSpc>
              <a:spcAft>
                <a:spcPts val="600"/>
              </a:spcAft>
            </a:pPr>
            <a:r>
              <a:rPr lang="en-US"/>
              <a:t>Facilities</a:t>
            </a:r>
          </a:p>
          <a:p>
            <a:pPr lvl="1">
              <a:lnSpc>
                <a:spcPct val="90000"/>
              </a:lnSpc>
              <a:spcAft>
                <a:spcPts val="1200"/>
              </a:spcAft>
            </a:pPr>
            <a:r>
              <a:rPr lang="en-US"/>
              <a:t>Pipelines</a:t>
            </a:r>
          </a:p>
          <a:p>
            <a:pPr>
              <a:lnSpc>
                <a:spcPct val="90000"/>
              </a:lnSpc>
              <a:spcAft>
                <a:spcPts val="600"/>
              </a:spcAft>
            </a:pPr>
            <a:r>
              <a:rPr lang="en-US" sz="2000"/>
              <a:t>TC Committee Report out by TC Chair on:</a:t>
            </a:r>
          </a:p>
          <a:p>
            <a:pPr lvl="1">
              <a:lnSpc>
                <a:spcPct val="90000"/>
              </a:lnSpc>
              <a:spcAft>
                <a:spcPts val="600"/>
              </a:spcAft>
            </a:pPr>
            <a:r>
              <a:rPr lang="en-US"/>
              <a:t>Committee objectives</a:t>
            </a:r>
          </a:p>
          <a:p>
            <a:pPr lvl="1">
              <a:lnSpc>
                <a:spcPct val="90000"/>
              </a:lnSpc>
              <a:spcAft>
                <a:spcPts val="600"/>
              </a:spcAft>
            </a:pPr>
            <a:r>
              <a:rPr lang="en-US"/>
              <a:t>What are the significant projects and related useful results in the last year or two?</a:t>
            </a:r>
          </a:p>
          <a:p>
            <a:pPr lvl="1">
              <a:lnSpc>
                <a:spcPct val="90000"/>
              </a:lnSpc>
            </a:pPr>
            <a:r>
              <a:rPr lang="en-US"/>
              <a:t>What is the strategy and plan for next two years?</a:t>
            </a:r>
          </a:p>
          <a:p>
            <a:pPr marL="455612" lvl="1" indent="0">
              <a:lnSpc>
                <a:spcPct val="90000"/>
              </a:lnSpc>
              <a:buNone/>
            </a:pPr>
            <a:endParaRPr lang="en-US">
              <a:solidFill>
                <a:srgbClr val="00B3B5"/>
              </a:solidFill>
            </a:endParaRPr>
          </a:p>
          <a:p>
            <a:pPr marL="52387" indent="0">
              <a:lnSpc>
                <a:spcPct val="90000"/>
              </a:lnSpc>
              <a:buNone/>
            </a:pPr>
            <a:endParaRPr lang="en-US" sz="2000">
              <a:solidFill>
                <a:schemeClr val="accent2"/>
              </a:solidFill>
            </a:endParaRPr>
          </a:p>
          <a:p>
            <a:pPr marL="455612" lvl="1" indent="0">
              <a:lnSpc>
                <a:spcPct val="90000"/>
              </a:lnSpc>
              <a:buNone/>
            </a:pPr>
            <a:endParaRPr lang="en-US"/>
          </a:p>
        </p:txBody>
      </p:sp>
      <p:sp>
        <p:nvSpPr>
          <p:cNvPr id="8" name="TextBox 7">
            <a:extLst>
              <a:ext uri="{FF2B5EF4-FFF2-40B4-BE49-F238E27FC236}">
                <a16:creationId xmlns:a16="http://schemas.microsoft.com/office/drawing/2014/main" id="{B47C3296-D54F-0099-C6FB-12DDE1473AD6}"/>
              </a:ext>
            </a:extLst>
          </p:cNvPr>
          <p:cNvSpPr txBox="1">
            <a:spLocks noGrp="1" noRot="1" noMove="1" noResize="1" noEditPoints="1" noAdjustHandles="1" noChangeArrowheads="1" noChangeShapeType="1"/>
          </p:cNvSpPr>
          <p:nvPr/>
        </p:nvSpPr>
        <p:spPr>
          <a:xfrm>
            <a:off x="0" y="624422"/>
            <a:ext cx="12192001" cy="569871"/>
          </a:xfrm>
          <a:prstGeom prst="rect">
            <a:avLst/>
          </a:prstGeom>
          <a:gradFill>
            <a:gsLst>
              <a:gs pos="49560">
                <a:srgbClr val="00B3B5">
                  <a:alpha val="52000"/>
                </a:srgbClr>
              </a:gs>
              <a:gs pos="88000">
                <a:srgbClr val="1F497D">
                  <a:alpha val="66000"/>
                </a:srgbClr>
              </a:gs>
              <a:gs pos="75000">
                <a:srgbClr val="0081B5">
                  <a:alpha val="52000"/>
                </a:srgbClr>
              </a:gs>
              <a:gs pos="27000">
                <a:schemeClr val="bg1"/>
              </a:gs>
            </a:gsLst>
            <a:lin ang="0" scaled="0"/>
          </a:gradFill>
        </p:spPr>
        <p:txBody>
          <a:bodyPr wrap="square" lIns="91438" tIns="45719" rIns="91438" bIns="45719" rtlCol="0" anchor="ctr" anchorCtr="0">
            <a:noAutofit/>
          </a:bodyPr>
          <a:lstStyle>
            <a:defPPr>
              <a:defRPr lang="en-US"/>
            </a:defPPr>
            <a:lvl1pPr lvl="0" algn="ctr">
              <a:defRPr sz="2400">
                <a:solidFill>
                  <a:schemeClr val="bg1"/>
                </a:solidFill>
                <a:latin typeface="Arial"/>
                <a:cs typeface="Arial"/>
              </a:defRPr>
            </a:lvl1pPr>
          </a:lstStyle>
          <a:p>
            <a:pPr marL="2111375" lvl="0" algn="l" defTabSz="922338" fontAlgn="base">
              <a:spcBef>
                <a:spcPct val="0"/>
              </a:spcBef>
              <a:spcAft>
                <a:spcPct val="0"/>
              </a:spcAft>
              <a:defRPr/>
            </a:pPr>
            <a:r>
              <a:rPr lang="en-US" sz="2800" b="1" kern="0">
                <a:solidFill>
                  <a:prstClr val="black"/>
                </a:solidFill>
                <a:ea typeface="+mj-ea"/>
              </a:rPr>
              <a:t>Technical Committee Leaders </a:t>
            </a:r>
            <a:endParaRPr kumimoji="0" lang="en-US" sz="2800" b="1" i="1" u="none" strike="noStrike" kern="1200" cap="none" spc="0" normalizeH="0" baseline="0" noProof="0">
              <a:ln>
                <a:noFill/>
              </a:ln>
              <a:solidFill>
                <a:prstClr val="black"/>
              </a:solidFill>
              <a:effectLst/>
              <a:uLnTx/>
              <a:uFillTx/>
              <a:latin typeface="Arial"/>
              <a:ea typeface="+mn-ea"/>
              <a:cs typeface="Arial"/>
            </a:endParaRPr>
          </a:p>
        </p:txBody>
      </p:sp>
      <p:pic>
        <p:nvPicPr>
          <p:cNvPr id="9" name="Picture 8">
            <a:extLst>
              <a:ext uri="{FF2B5EF4-FFF2-40B4-BE49-F238E27FC236}">
                <a16:creationId xmlns:a16="http://schemas.microsoft.com/office/drawing/2014/main" id="{0098EFBA-86BA-DC38-2FDE-791252B9BDB7}"/>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195835" y="149235"/>
            <a:ext cx="1222905" cy="898123"/>
          </a:xfrm>
          <a:prstGeom prst="rect">
            <a:avLst/>
          </a:prstGeom>
        </p:spPr>
      </p:pic>
      <p:sp>
        <p:nvSpPr>
          <p:cNvPr id="10" name="TextBox 9">
            <a:extLst>
              <a:ext uri="{FF2B5EF4-FFF2-40B4-BE49-F238E27FC236}">
                <a16:creationId xmlns:a16="http://schemas.microsoft.com/office/drawing/2014/main" id="{41DE755C-A3F6-074B-0929-6FC465A904B0}"/>
              </a:ext>
            </a:extLst>
          </p:cNvPr>
          <p:cNvSpPr txBox="1">
            <a:spLocks noGrp="1" noRot="1" noMove="1" noResize="1" noEditPoints="1" noAdjustHandles="1" noChangeArrowheads="1" noChangeShapeType="1"/>
          </p:cNvSpPr>
          <p:nvPr/>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65000"/>
                  </a:schemeClr>
                </a:solidFill>
                <a:latin typeface="Arial" panose="020B0604020202020204" pitchFamily="34" charset="0"/>
                <a:cs typeface="Arial" panose="020B0604020202020204" pitchFamily="34" charset="0"/>
              </a:rPr>
              <a:t>©</a:t>
            </a:r>
            <a:r>
              <a:rPr lang="en-US" sz="900" b="0" baseline="0">
                <a:solidFill>
                  <a:schemeClr val="bg1">
                    <a:lumMod val="65000"/>
                  </a:schemeClr>
                </a:solidFill>
                <a:latin typeface="Arial" panose="020B0604020202020204" pitchFamily="34" charset="0"/>
                <a:cs typeface="Arial" panose="020B0604020202020204" pitchFamily="34" charset="0"/>
              </a:rPr>
              <a:t> 2026, Pipeline Research Council International</a:t>
            </a:r>
            <a:endParaRPr lang="en-US" sz="900" b="0">
              <a:solidFill>
                <a:schemeClr val="bg1">
                  <a:lumMod val="6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8931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B40DC-A655-9A85-F812-B0496EA2A35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DFC771B-0BB8-67B8-E4B8-B02AD344A220}"/>
              </a:ext>
            </a:extLst>
          </p:cNvPr>
          <p:cNvPicPr>
            <a:picLocks noChangeAspect="1"/>
          </p:cNvPicPr>
          <p:nvPr/>
        </p:nvPicPr>
        <p:blipFill>
          <a:blip r:embed="rId3">
            <a:alphaModFix amt="70000"/>
            <a:extLst>
              <a:ext uri="{28A0092B-C50C-407E-A947-70E740481C1C}">
                <a14:useLocalDpi xmlns:a14="http://schemas.microsoft.com/office/drawing/2010/main" val="0"/>
              </a:ext>
            </a:extLst>
          </a:blip>
          <a:srcRect b="10000"/>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03D7E708-2BC6-DF41-F416-2255B3C24EB3}"/>
              </a:ext>
            </a:extLst>
          </p:cNvPr>
          <p:cNvSpPr>
            <a:spLocks noGrp="1"/>
          </p:cNvSpPr>
          <p:nvPr>
            <p:ph idx="4294967295"/>
          </p:nvPr>
        </p:nvSpPr>
        <p:spPr>
          <a:xfrm>
            <a:off x="822960" y="3931920"/>
            <a:ext cx="8075613" cy="1870075"/>
          </a:xfrm>
        </p:spPr>
        <p:txBody>
          <a:bodyPr/>
          <a:lstStyle/>
          <a:p>
            <a:r>
              <a:rPr lang="en-US"/>
              <a:t>Abstract review </a:t>
            </a:r>
            <a:r>
              <a:rPr lang="en-US">
                <a:solidFill>
                  <a:schemeClr val="accent2"/>
                </a:solidFill>
              </a:rPr>
              <a:t>July19-Aug 18, 2026</a:t>
            </a:r>
          </a:p>
          <a:p>
            <a:r>
              <a:rPr lang="en-US"/>
              <a:t>If we have more reviewers from your TC there will be better/more appropriate review of your topic areas</a:t>
            </a:r>
          </a:p>
          <a:p>
            <a:r>
              <a:rPr lang="en-US"/>
              <a:t>Please </a:t>
            </a:r>
            <a:r>
              <a:rPr lang="en-US">
                <a:solidFill>
                  <a:srgbClr val="00B3B5"/>
                </a:solidFill>
              </a:rPr>
              <a:t>sign up by July 12, 2026 </a:t>
            </a:r>
          </a:p>
          <a:p>
            <a:endParaRPr lang="en-US">
              <a:highlight>
                <a:srgbClr val="00B3B5"/>
              </a:highlight>
            </a:endParaRPr>
          </a:p>
          <a:p>
            <a:endParaRPr lang="en-US"/>
          </a:p>
        </p:txBody>
      </p:sp>
      <p:pic>
        <p:nvPicPr>
          <p:cNvPr id="11" name="Picture 10">
            <a:extLst>
              <a:ext uri="{FF2B5EF4-FFF2-40B4-BE49-F238E27FC236}">
                <a16:creationId xmlns:a16="http://schemas.microsoft.com/office/drawing/2014/main" id="{292B123F-BFAF-3ED9-6511-FC6C77710436}"/>
              </a:ext>
            </a:extLst>
          </p:cNvPr>
          <p:cNvPicPr>
            <a:picLocks noChangeAspect="1"/>
          </p:cNvPicPr>
          <p:nvPr/>
        </p:nvPicPr>
        <p:blipFill>
          <a:blip r:embed="rId4"/>
          <a:stretch>
            <a:fillRect/>
          </a:stretch>
        </p:blipFill>
        <p:spPr>
          <a:xfrm>
            <a:off x="9279644" y="3875320"/>
            <a:ext cx="2089396" cy="2089396"/>
          </a:xfrm>
          <a:prstGeom prst="rect">
            <a:avLst/>
          </a:prstGeom>
        </p:spPr>
      </p:pic>
      <p:sp>
        <p:nvSpPr>
          <p:cNvPr id="4" name="TextBox 3">
            <a:extLst>
              <a:ext uri="{FF2B5EF4-FFF2-40B4-BE49-F238E27FC236}">
                <a16:creationId xmlns:a16="http://schemas.microsoft.com/office/drawing/2014/main" id="{D938CE9E-D66B-AAC2-3A5E-B67ADD04D818}"/>
              </a:ext>
            </a:extLst>
          </p:cNvPr>
          <p:cNvSpPr txBox="1">
            <a:spLocks noGrp="1" noRot="1" noMove="1" noResize="1" noEditPoints="1" noAdjustHandles="1" noChangeArrowheads="1" noChangeShapeType="1"/>
          </p:cNvSpPr>
          <p:nvPr/>
        </p:nvSpPr>
        <p:spPr>
          <a:xfrm>
            <a:off x="0" y="624422"/>
            <a:ext cx="12192001" cy="569871"/>
          </a:xfrm>
          <a:prstGeom prst="rect">
            <a:avLst/>
          </a:prstGeom>
          <a:gradFill>
            <a:gsLst>
              <a:gs pos="49560">
                <a:srgbClr val="00B3B5">
                  <a:alpha val="52000"/>
                </a:srgbClr>
              </a:gs>
              <a:gs pos="88000">
                <a:srgbClr val="1F497D">
                  <a:alpha val="66000"/>
                </a:srgbClr>
              </a:gs>
              <a:gs pos="75000">
                <a:srgbClr val="0081B5">
                  <a:alpha val="52000"/>
                </a:srgbClr>
              </a:gs>
              <a:gs pos="27000">
                <a:schemeClr val="bg1"/>
              </a:gs>
            </a:gsLst>
            <a:lin ang="0" scaled="0"/>
          </a:gradFill>
        </p:spPr>
        <p:txBody>
          <a:bodyPr wrap="square" lIns="91438" tIns="45719" rIns="91438" bIns="45719" rtlCol="0" anchor="ctr" anchorCtr="0">
            <a:noAutofit/>
          </a:bodyPr>
          <a:lstStyle>
            <a:defPPr>
              <a:defRPr lang="en-US"/>
            </a:defPPr>
            <a:lvl1pPr lvl="0" algn="ctr">
              <a:defRPr sz="2400">
                <a:solidFill>
                  <a:schemeClr val="bg1"/>
                </a:solidFill>
                <a:latin typeface="Arial"/>
                <a:cs typeface="Arial"/>
              </a:defRPr>
            </a:lvl1pPr>
          </a:lstStyle>
          <a:p>
            <a:pPr marL="2111375" lvl="0" algn="l" defTabSz="922338" fontAlgn="base">
              <a:spcBef>
                <a:spcPct val="0"/>
              </a:spcBef>
              <a:spcAft>
                <a:spcPct val="0"/>
              </a:spcAft>
              <a:defRPr/>
            </a:pPr>
            <a:r>
              <a:rPr lang="en-US" sz="2800" b="1" kern="0">
                <a:solidFill>
                  <a:prstClr val="black"/>
                </a:solidFill>
                <a:ea typeface="+mj-ea"/>
              </a:rPr>
              <a:t>Call for Reviewers</a:t>
            </a:r>
            <a:endParaRPr kumimoji="0" lang="en-US" sz="2800" b="1" i="1" u="none" strike="noStrike" kern="1200" cap="none" spc="0" normalizeH="0" baseline="0" noProof="0">
              <a:ln>
                <a:noFill/>
              </a:ln>
              <a:solidFill>
                <a:prstClr val="black"/>
              </a:solidFill>
              <a:effectLst/>
              <a:uLnTx/>
              <a:uFillTx/>
              <a:latin typeface="Arial"/>
              <a:ea typeface="+mn-ea"/>
              <a:cs typeface="Arial"/>
            </a:endParaRPr>
          </a:p>
        </p:txBody>
      </p:sp>
      <p:pic>
        <p:nvPicPr>
          <p:cNvPr id="6" name="Picture 5">
            <a:extLst>
              <a:ext uri="{FF2B5EF4-FFF2-40B4-BE49-F238E27FC236}">
                <a16:creationId xmlns:a16="http://schemas.microsoft.com/office/drawing/2014/main" id="{59712335-2272-1A6A-8DFA-D556E7983944}"/>
              </a:ext>
            </a:extLst>
          </p:cNvPr>
          <p:cNvPicPr>
            <a:picLocks noGrp="1" noRot="1" noMove="1" noResize="1" noEditPoints="1" noAdjustHandles="1" noChangeArrowheads="1" noChangeShapeType="1" noCrop="1"/>
          </p:cNvPicPr>
          <p:nvPr/>
        </p:nvPicPr>
        <p:blipFill>
          <a:blip r:embed="rId5" cstate="print">
            <a:extLst>
              <a:ext uri="{28A0092B-C50C-407E-A947-70E740481C1C}">
                <a14:useLocalDpi xmlns:a14="http://schemas.microsoft.com/office/drawing/2010/main" val="0"/>
              </a:ext>
            </a:extLst>
          </a:blip>
          <a:stretch>
            <a:fillRect/>
          </a:stretch>
        </p:blipFill>
        <p:spPr>
          <a:xfrm>
            <a:off x="195835" y="149235"/>
            <a:ext cx="1222905" cy="898123"/>
          </a:xfrm>
          <a:prstGeom prst="rect">
            <a:avLst/>
          </a:prstGeom>
        </p:spPr>
      </p:pic>
      <p:sp>
        <p:nvSpPr>
          <p:cNvPr id="7" name="TextBox 6">
            <a:extLst>
              <a:ext uri="{FF2B5EF4-FFF2-40B4-BE49-F238E27FC236}">
                <a16:creationId xmlns:a16="http://schemas.microsoft.com/office/drawing/2014/main" id="{8C4EA7E1-08FA-3271-D799-14B8A2B6EAEC}"/>
              </a:ext>
            </a:extLst>
          </p:cNvPr>
          <p:cNvSpPr txBox="1">
            <a:spLocks noGrp="1" noRot="1" noMove="1" noResize="1" noEditPoints="1" noAdjustHandles="1" noChangeArrowheads="1" noChangeShapeType="1"/>
          </p:cNvSpPr>
          <p:nvPr/>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65000"/>
                  </a:schemeClr>
                </a:solidFill>
                <a:latin typeface="Arial" panose="020B0604020202020204" pitchFamily="34" charset="0"/>
                <a:cs typeface="Arial" panose="020B0604020202020204" pitchFamily="34" charset="0"/>
              </a:rPr>
              <a:t>©</a:t>
            </a:r>
            <a:r>
              <a:rPr lang="en-US" sz="900" b="0" baseline="0">
                <a:solidFill>
                  <a:schemeClr val="bg1">
                    <a:lumMod val="65000"/>
                  </a:schemeClr>
                </a:solidFill>
                <a:latin typeface="Arial" panose="020B0604020202020204" pitchFamily="34" charset="0"/>
                <a:cs typeface="Arial" panose="020B0604020202020204" pitchFamily="34" charset="0"/>
              </a:rPr>
              <a:t> 2026, Pipeline Research Council International</a:t>
            </a:r>
            <a:endParaRPr lang="en-US" sz="900" b="0">
              <a:solidFill>
                <a:schemeClr val="bg1">
                  <a:lumMod val="6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1527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98D26-DED4-93BB-6DD5-16F79BFE8707}"/>
              </a:ext>
            </a:extLst>
          </p:cNvPr>
          <p:cNvSpPr>
            <a:spLocks noGrp="1"/>
          </p:cNvSpPr>
          <p:nvPr>
            <p:ph type="ctrTitle"/>
          </p:nvPr>
        </p:nvSpPr>
        <p:spPr>
          <a:xfrm>
            <a:off x="6326434" y="2582615"/>
            <a:ext cx="5656300" cy="1692769"/>
          </a:xfrm>
        </p:spPr>
        <p:txBody>
          <a:bodyPr/>
          <a:lstStyle/>
          <a:p>
            <a:r>
              <a:rPr lang="en-US"/>
              <a:t>PRCI Academy</a:t>
            </a:r>
            <a:br>
              <a:rPr lang="en-US"/>
            </a:br>
            <a:r>
              <a:rPr lang="en-US" sz="2800" b="0" i="1"/>
              <a:t>Please share</a:t>
            </a:r>
            <a:br>
              <a:rPr lang="en-US" sz="2800" b="0" i="1"/>
            </a:br>
            <a:r>
              <a:rPr lang="en-US" sz="2800" b="0" i="1"/>
              <a:t>with your colleagues</a:t>
            </a:r>
            <a:endParaRPr lang="en-US" b="0" i="1"/>
          </a:p>
        </p:txBody>
      </p:sp>
    </p:spTree>
    <p:extLst>
      <p:ext uri="{BB962C8B-B14F-4D97-AF65-F5344CB8AC3E}">
        <p14:creationId xmlns:p14="http://schemas.microsoft.com/office/powerpoint/2010/main" val="29102119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F5A35-F565-ECA9-8728-A81F203DE2A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A52012B-EB8E-7167-12CD-B06DAF7B61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57126"/>
            <a:ext cx="5706739" cy="4197623"/>
          </a:xfrm>
          <a:prstGeom prst="rect">
            <a:avLst/>
          </a:prstGeom>
        </p:spPr>
      </p:pic>
      <p:sp>
        <p:nvSpPr>
          <p:cNvPr id="5" name="Rectangle 4">
            <a:extLst>
              <a:ext uri="{FF2B5EF4-FFF2-40B4-BE49-F238E27FC236}">
                <a16:creationId xmlns:a16="http://schemas.microsoft.com/office/drawing/2014/main" id="{5879587C-5540-D41E-64D8-2942236F49EA}"/>
              </a:ext>
            </a:extLst>
          </p:cNvPr>
          <p:cNvSpPr/>
          <p:nvPr/>
        </p:nvSpPr>
        <p:spPr bwMode="auto">
          <a:xfrm>
            <a:off x="-2330" y="2614660"/>
            <a:ext cx="12192000" cy="4243340"/>
          </a:xfrm>
          <a:prstGeom prst="rect">
            <a:avLst/>
          </a:prstGeom>
          <a:gradFill>
            <a:gsLst>
              <a:gs pos="1000">
                <a:schemeClr val="bg1">
                  <a:alpha val="0"/>
                </a:schemeClr>
              </a:gs>
              <a:gs pos="45000">
                <a:schemeClr val="bg1"/>
              </a:gs>
            </a:gsLst>
            <a:lin ang="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6" name="Content Placeholder 2">
            <a:extLst>
              <a:ext uri="{FF2B5EF4-FFF2-40B4-BE49-F238E27FC236}">
                <a16:creationId xmlns:a16="http://schemas.microsoft.com/office/drawing/2014/main" id="{07FC7060-17A9-1B25-52C4-4D52EC3AFC0B}"/>
              </a:ext>
            </a:extLst>
          </p:cNvPr>
          <p:cNvSpPr txBox="1">
            <a:spLocks/>
          </p:cNvSpPr>
          <p:nvPr/>
        </p:nvSpPr>
        <p:spPr>
          <a:xfrm>
            <a:off x="5577840" y="2834640"/>
            <a:ext cx="6400800" cy="3955937"/>
          </a:xfrm>
          <a:prstGeom prst="rect">
            <a:avLst/>
          </a:prstGeom>
        </p:spPr>
        <p:txBody>
          <a:bodyPr/>
          <a:lstStyle>
            <a:lvl1pPr marL="225425" indent="-225425" algn="l" rtl="0" eaLnBrk="1" fontAlgn="base" hangingPunct="1">
              <a:spcBef>
                <a:spcPct val="20000"/>
              </a:spcBef>
              <a:spcAft>
                <a:spcPct val="0"/>
              </a:spcAft>
              <a:buFont typeface="Arial" panose="020B0604020202020204" pitchFamily="34" charset="0"/>
              <a:buChar char="•"/>
              <a:tabLst>
                <a:tab pos="1600160" algn="l"/>
              </a:tabLst>
              <a:defRPr sz="2400" b="1">
                <a:solidFill>
                  <a:srgbClr val="1F497D"/>
                </a:solidFill>
                <a:latin typeface="+mn-lt"/>
                <a:ea typeface="+mn-ea"/>
                <a:cs typeface="+mn-cs"/>
              </a:defRPr>
            </a:lvl1pPr>
            <a:lvl2pPr marL="628650" indent="-173038" algn="l" rtl="0" eaLnBrk="1" fontAlgn="base" hangingPunct="1">
              <a:spcBef>
                <a:spcPct val="20000"/>
              </a:spcBef>
              <a:spcAft>
                <a:spcPct val="0"/>
              </a:spcAft>
              <a:buFont typeface="Arial" panose="020B0604020202020204" pitchFamily="34" charset="0"/>
              <a:buChar char="•"/>
              <a:tabLst>
                <a:tab pos="1600160" algn="l"/>
              </a:tabLst>
              <a:defRPr sz="2000">
                <a:solidFill>
                  <a:srgbClr val="1F497D"/>
                </a:solidFill>
                <a:latin typeface="+mn-lt"/>
              </a:defRPr>
            </a:lvl2pPr>
            <a:lvl3pPr marL="914400" indent="-173038" algn="l" rtl="0" eaLnBrk="1" fontAlgn="base" hangingPunct="1">
              <a:spcBef>
                <a:spcPct val="20000"/>
              </a:spcBef>
              <a:spcAft>
                <a:spcPct val="0"/>
              </a:spcAft>
              <a:buFont typeface="Arial" panose="020B0604020202020204" pitchFamily="34" charset="0"/>
              <a:buChar char="•"/>
              <a:tabLst>
                <a:tab pos="1600160" algn="l"/>
              </a:tabLst>
              <a:defRPr sz="1800" i="0">
                <a:solidFill>
                  <a:srgbClr val="1F497D"/>
                </a:solidFill>
                <a:latin typeface="+mn-lt"/>
              </a:defRPr>
            </a:lvl3pPr>
            <a:lvl4pPr marL="1258888" indent="-174625" algn="l" rtl="0" eaLnBrk="1" fontAlgn="base" hangingPunct="1">
              <a:spcBef>
                <a:spcPct val="20000"/>
              </a:spcBef>
              <a:spcAft>
                <a:spcPct val="0"/>
              </a:spcAft>
              <a:buFont typeface="Arial" panose="020B0604020202020204" pitchFamily="34" charset="0"/>
              <a:buChar char="•"/>
              <a:tabLst>
                <a:tab pos="1600160" algn="l"/>
              </a:tabLst>
              <a:defRPr sz="1600" i="0">
                <a:solidFill>
                  <a:srgbClr val="1F497D"/>
                </a:solidFill>
                <a:latin typeface="+mn-lt"/>
              </a:defRPr>
            </a:lvl4pPr>
            <a:lvl5pPr marL="1543050" indent="-115888" algn="l" rtl="0" eaLnBrk="1" fontAlgn="base" hangingPunct="1">
              <a:spcBef>
                <a:spcPct val="20000"/>
              </a:spcBef>
              <a:spcAft>
                <a:spcPct val="0"/>
              </a:spcAft>
              <a:buFont typeface="Arial" panose="020B0604020202020204" pitchFamily="34" charset="0"/>
              <a:buChar char="•"/>
              <a:tabLst/>
              <a:defRPr sz="1400" i="0">
                <a:solidFill>
                  <a:srgbClr val="1F497D"/>
                </a:solidFill>
                <a:latin typeface="+mn-lt"/>
              </a:defRPr>
            </a:lvl5pPr>
            <a:lvl6pPr marL="2057349" indent="-171446" algn="l" rtl="0" eaLnBrk="1" fontAlgn="base" hangingPunct="1">
              <a:spcBef>
                <a:spcPct val="20000"/>
              </a:spcBef>
              <a:spcAft>
                <a:spcPct val="0"/>
              </a:spcAft>
              <a:buChar char="»"/>
              <a:tabLst>
                <a:tab pos="1600160" algn="l"/>
              </a:tabLst>
              <a:defRPr sz="1200" i="1">
                <a:solidFill>
                  <a:schemeClr val="tx1"/>
                </a:solidFill>
                <a:latin typeface="+mn-lt"/>
              </a:defRPr>
            </a:lvl6pPr>
            <a:lvl7pPr marL="2514537" indent="-171446" algn="l" rtl="0" eaLnBrk="1" fontAlgn="base" hangingPunct="1">
              <a:spcBef>
                <a:spcPct val="20000"/>
              </a:spcBef>
              <a:spcAft>
                <a:spcPct val="0"/>
              </a:spcAft>
              <a:buChar char="»"/>
              <a:tabLst>
                <a:tab pos="1600160" algn="l"/>
              </a:tabLst>
              <a:defRPr sz="1200" i="1">
                <a:solidFill>
                  <a:schemeClr val="tx1"/>
                </a:solidFill>
                <a:latin typeface="+mn-lt"/>
              </a:defRPr>
            </a:lvl7pPr>
            <a:lvl8pPr marL="2971726" indent="-171446" algn="l" rtl="0" eaLnBrk="1" fontAlgn="base" hangingPunct="1">
              <a:spcBef>
                <a:spcPct val="20000"/>
              </a:spcBef>
              <a:spcAft>
                <a:spcPct val="0"/>
              </a:spcAft>
              <a:buChar char="»"/>
              <a:tabLst>
                <a:tab pos="1600160" algn="l"/>
              </a:tabLst>
              <a:defRPr sz="1200" i="1">
                <a:solidFill>
                  <a:schemeClr val="tx1"/>
                </a:solidFill>
                <a:latin typeface="+mn-lt"/>
              </a:defRPr>
            </a:lvl8pPr>
            <a:lvl9pPr marL="3428914" indent="-171446" algn="l" rtl="0" eaLnBrk="1" fontAlgn="base" hangingPunct="1">
              <a:spcBef>
                <a:spcPct val="20000"/>
              </a:spcBef>
              <a:spcAft>
                <a:spcPct val="0"/>
              </a:spcAft>
              <a:buChar char="»"/>
              <a:tabLst>
                <a:tab pos="1600160" algn="l"/>
              </a:tabLst>
              <a:defRPr sz="1200" i="1">
                <a:solidFill>
                  <a:schemeClr val="tx1"/>
                </a:solidFill>
                <a:latin typeface="+mn-lt"/>
              </a:defRPr>
            </a:lvl9pPr>
          </a:lstStyle>
          <a:p>
            <a:pPr marL="225425" lvl="2" indent="0">
              <a:buNone/>
              <a:tabLst>
                <a:tab pos="1598613" algn="l"/>
              </a:tabLst>
            </a:pPr>
            <a:r>
              <a:rPr lang="en-US" sz="2000" b="0">
                <a:solidFill>
                  <a:schemeClr val="tx2"/>
                </a:solidFill>
                <a:latin typeface="Arial" panose="020B0604020202020204" pitchFamily="34" charset="0"/>
              </a:rPr>
              <a:t>offers learners an integrated approach to</a:t>
            </a:r>
            <a:br>
              <a:rPr lang="en-US" sz="2000" b="0">
                <a:solidFill>
                  <a:schemeClr val="tx2"/>
                </a:solidFill>
                <a:latin typeface="Arial" panose="020B0604020202020204" pitchFamily="34" charset="0"/>
              </a:rPr>
            </a:br>
            <a:r>
              <a:rPr lang="en-US" sz="2000" b="0">
                <a:solidFill>
                  <a:schemeClr val="tx2"/>
                </a:solidFill>
                <a:latin typeface="Arial" panose="020B0604020202020204" pitchFamily="34" charset="0"/>
              </a:rPr>
              <a:t>mechanical damage management throughout</a:t>
            </a:r>
            <a:br>
              <a:rPr lang="en-US" sz="2000" b="0">
                <a:solidFill>
                  <a:schemeClr val="tx2"/>
                </a:solidFill>
                <a:latin typeface="Arial" panose="020B0604020202020204" pitchFamily="34" charset="0"/>
              </a:rPr>
            </a:br>
            <a:r>
              <a:rPr lang="en-US" sz="2000" b="0">
                <a:solidFill>
                  <a:schemeClr val="tx2"/>
                </a:solidFill>
                <a:latin typeface="Arial" panose="020B0604020202020204" pitchFamily="34" charset="0"/>
              </a:rPr>
              <a:t>the pipeline lifecycle.</a:t>
            </a:r>
          </a:p>
          <a:p>
            <a:pPr marL="58737" lvl="2" indent="0" algn="ctr">
              <a:buNone/>
            </a:pPr>
            <a:endParaRPr lang="en-US" sz="2000" b="0">
              <a:solidFill>
                <a:schemeClr val="tx2"/>
              </a:solidFill>
              <a:latin typeface="Arial" panose="020B0604020202020204" pitchFamily="34" charset="0"/>
            </a:endParaRPr>
          </a:p>
          <a:p>
            <a:pPr marL="58737" lvl="2" indent="0" algn="ctr">
              <a:buNone/>
            </a:pPr>
            <a:r>
              <a:rPr lang="en-US" sz="2000">
                <a:solidFill>
                  <a:schemeClr val="tx2"/>
                </a:solidFill>
                <a:latin typeface="Arial" panose="020B0604020202020204" pitchFamily="34" charset="0"/>
              </a:rPr>
              <a:t>Ravi Krishnamurthy, </a:t>
            </a:r>
            <a:r>
              <a:rPr lang="en-US" sz="2000" b="0">
                <a:solidFill>
                  <a:schemeClr val="tx2"/>
                </a:solidFill>
                <a:latin typeface="Arial" panose="020B0604020202020204" pitchFamily="34" charset="0"/>
              </a:rPr>
              <a:t>Blade Energy</a:t>
            </a:r>
            <a:br>
              <a:rPr lang="en-US" sz="2000">
                <a:solidFill>
                  <a:schemeClr val="tx2"/>
                </a:solidFill>
                <a:latin typeface="Arial" panose="020B0604020202020204" pitchFamily="34" charset="0"/>
              </a:rPr>
            </a:br>
            <a:r>
              <a:rPr lang="en-US" sz="1600" b="0" i="1">
                <a:solidFill>
                  <a:schemeClr val="tx2"/>
                </a:solidFill>
                <a:latin typeface="Arial" panose="020B0604020202020204" pitchFamily="34" charset="0"/>
              </a:rPr>
              <a:t>Instructor</a:t>
            </a:r>
          </a:p>
          <a:p>
            <a:pPr marL="58737" lvl="2" indent="0" algn="ctr">
              <a:buNone/>
            </a:pPr>
            <a:endParaRPr lang="en-US"/>
          </a:p>
          <a:p>
            <a:pPr marL="58737" lvl="2" indent="0" algn="ctr">
              <a:buNone/>
            </a:pPr>
            <a:r>
              <a:rPr lang="en-US"/>
              <a:t>June 9-11, 2026</a:t>
            </a:r>
            <a:br>
              <a:rPr lang="en-US"/>
            </a:br>
            <a:r>
              <a:rPr lang="en-US" b="0"/>
              <a:t>Technology Development Center - Houston, TX</a:t>
            </a:r>
          </a:p>
          <a:p>
            <a:pPr marL="58737" lvl="2" indent="0" algn="ctr">
              <a:buNone/>
            </a:pPr>
            <a:endParaRPr lang="en-US" sz="2000" b="0">
              <a:solidFill>
                <a:schemeClr val="tx2"/>
              </a:solidFill>
              <a:latin typeface="Arial" panose="020B0604020202020204" pitchFamily="34" charset="0"/>
            </a:endParaRPr>
          </a:p>
          <a:p>
            <a:pPr marL="741362" lvl="2" indent="0">
              <a:buFont typeface="Arial" panose="020B0604020202020204" pitchFamily="34" charset="0"/>
              <a:buNone/>
            </a:pPr>
            <a:endParaRPr lang="en-US" b="0" kern="0"/>
          </a:p>
          <a:p>
            <a:endParaRPr lang="en-US" kern="0"/>
          </a:p>
          <a:p>
            <a:endParaRPr lang="en-US" kern="0"/>
          </a:p>
        </p:txBody>
      </p:sp>
      <p:sp>
        <p:nvSpPr>
          <p:cNvPr id="7" name="Rectangle 6">
            <a:extLst>
              <a:ext uri="{FF2B5EF4-FFF2-40B4-BE49-F238E27FC236}">
                <a16:creationId xmlns:a16="http://schemas.microsoft.com/office/drawing/2014/main" id="{C8852339-1A44-60F2-B267-E1CE9699C2E9}"/>
              </a:ext>
            </a:extLst>
          </p:cNvPr>
          <p:cNvSpPr/>
          <p:nvPr/>
        </p:nvSpPr>
        <p:spPr bwMode="auto">
          <a:xfrm>
            <a:off x="2330" y="3251"/>
            <a:ext cx="12192000" cy="2611409"/>
          </a:xfrm>
          <a:prstGeom prst="rect">
            <a:avLst/>
          </a:prstGeom>
          <a:gradFill>
            <a:gsLst>
              <a:gs pos="12000">
                <a:schemeClr val="bg1"/>
              </a:gs>
              <a:gs pos="59000">
                <a:schemeClr val="bg1"/>
              </a:gs>
              <a:gs pos="0">
                <a:srgbClr val="D7F3F3"/>
              </a:gs>
              <a:gs pos="83000">
                <a:srgbClr val="00B3B5">
                  <a:alpha val="22000"/>
                </a:srgbClr>
              </a:gs>
              <a:gs pos="100000">
                <a:srgbClr val="203864">
                  <a:alpha val="91000"/>
                </a:srgbClr>
              </a:gs>
            </a:gsLst>
            <a:lin ang="24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8" name="TextBox 7">
            <a:extLst>
              <a:ext uri="{FF2B5EF4-FFF2-40B4-BE49-F238E27FC236}">
                <a16:creationId xmlns:a16="http://schemas.microsoft.com/office/drawing/2014/main" id="{A3A3320B-0AFA-EDFE-3BA8-59353788A346}"/>
              </a:ext>
            </a:extLst>
          </p:cNvPr>
          <p:cNvSpPr txBox="1">
            <a:spLocks/>
          </p:cNvSpPr>
          <p:nvPr/>
        </p:nvSpPr>
        <p:spPr>
          <a:xfrm>
            <a:off x="-1" y="549085"/>
            <a:ext cx="12189669" cy="594403"/>
          </a:xfrm>
          <a:prstGeom prst="rect">
            <a:avLst/>
          </a:prstGeom>
          <a:noFill/>
        </p:spPr>
        <p:txBody>
          <a:bodyPr wrap="square" rIns="1371600">
            <a:noAutofit/>
          </a:bodyPr>
          <a:lstStyle/>
          <a:p>
            <a:pPr algn="r">
              <a:lnSpc>
                <a:spcPts val="1950"/>
              </a:lnSpc>
              <a:spcAft>
                <a:spcPts val="0"/>
              </a:spcAft>
              <a:buNone/>
            </a:pPr>
            <a:r>
              <a:rPr lang="en-US" sz="3600" i="0">
                <a:solidFill>
                  <a:srgbClr val="1F497D"/>
                </a:solidFill>
                <a:effectLst/>
                <a:latin typeface="open-sans"/>
              </a:rPr>
              <a:t>In-Person Courses</a:t>
            </a:r>
          </a:p>
        </p:txBody>
      </p:sp>
      <p:pic>
        <p:nvPicPr>
          <p:cNvPr id="9" name="Picture 8">
            <a:extLst>
              <a:ext uri="{FF2B5EF4-FFF2-40B4-BE49-F238E27FC236}">
                <a16:creationId xmlns:a16="http://schemas.microsoft.com/office/drawing/2014/main" id="{C5E8D9DC-B12D-5213-5CB3-4F984D48D947}"/>
              </a:ext>
            </a:extLst>
          </p:cNvPr>
          <p:cNvPicPr/>
          <p:nvPr/>
        </p:nvPicPr>
        <p:blipFill>
          <a:blip r:embed="rId3">
            <a:extLst>
              <a:ext uri="{28A0092B-C50C-407E-A947-70E740481C1C}">
                <a14:useLocalDpi xmlns:a14="http://schemas.microsoft.com/office/drawing/2010/main" val="0"/>
              </a:ext>
            </a:extLst>
          </a:blip>
          <a:stretch>
            <a:fillRect/>
          </a:stretch>
        </p:blipFill>
        <p:spPr>
          <a:xfrm>
            <a:off x="182880" y="0"/>
            <a:ext cx="5415902" cy="1410391"/>
          </a:xfrm>
          <a:prstGeom prst="rect">
            <a:avLst/>
          </a:prstGeom>
        </p:spPr>
      </p:pic>
      <p:sp>
        <p:nvSpPr>
          <p:cNvPr id="10" name="Rectangle 9">
            <a:extLst>
              <a:ext uri="{FF2B5EF4-FFF2-40B4-BE49-F238E27FC236}">
                <a16:creationId xmlns:a16="http://schemas.microsoft.com/office/drawing/2014/main" id="{03FA3225-3DA1-B736-86DA-4B09ABB3AFAE}"/>
              </a:ext>
            </a:extLst>
          </p:cNvPr>
          <p:cNvSpPr/>
          <p:nvPr/>
        </p:nvSpPr>
        <p:spPr bwMode="auto">
          <a:xfrm flipV="1">
            <a:off x="0" y="2611407"/>
            <a:ext cx="12192000" cy="45719"/>
          </a:xfrm>
          <a:prstGeom prst="rect">
            <a:avLst/>
          </a:prstGeom>
          <a:solidFill>
            <a:schemeClr val="accent4">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11" name="TextBox 10">
            <a:extLst>
              <a:ext uri="{FF2B5EF4-FFF2-40B4-BE49-F238E27FC236}">
                <a16:creationId xmlns:a16="http://schemas.microsoft.com/office/drawing/2014/main" id="{2DD72EAD-3A38-E899-D75B-60FFE639658E}"/>
              </a:ext>
            </a:extLst>
          </p:cNvPr>
          <p:cNvSpPr txBox="1">
            <a:spLocks/>
          </p:cNvSpPr>
          <p:nvPr/>
        </p:nvSpPr>
        <p:spPr>
          <a:xfrm>
            <a:off x="0" y="833237"/>
            <a:ext cx="12196660" cy="502963"/>
          </a:xfrm>
          <a:prstGeom prst="rect">
            <a:avLst/>
          </a:prstGeom>
          <a:noFill/>
        </p:spPr>
        <p:txBody>
          <a:bodyPr wrap="square" lIns="5486400" rIns="1371600">
            <a:noAutofit/>
          </a:bodyPr>
          <a:lstStyle/>
          <a:p>
            <a:pPr algn="r">
              <a:lnSpc>
                <a:spcPts val="1950"/>
              </a:lnSpc>
              <a:spcAft>
                <a:spcPts val="2250"/>
              </a:spcAft>
              <a:buNone/>
            </a:pPr>
            <a:r>
              <a:rPr lang="en-US" sz="1600" b="0">
                <a:latin typeface="Arial" panose="020B0604020202020204" pitchFamily="34" charset="0"/>
              </a:rPr>
              <a:t>Our in-person courses provide valuable learning opportunities in a practical, hands-on environment.</a:t>
            </a:r>
            <a:endParaRPr lang="en-US" sz="1600">
              <a:latin typeface="Arial" panose="020B0604020202020204" pitchFamily="34" charset="0"/>
            </a:endParaRPr>
          </a:p>
        </p:txBody>
      </p:sp>
      <p:sp>
        <p:nvSpPr>
          <p:cNvPr id="12" name="TextBox 11">
            <a:extLst>
              <a:ext uri="{FF2B5EF4-FFF2-40B4-BE49-F238E27FC236}">
                <a16:creationId xmlns:a16="http://schemas.microsoft.com/office/drawing/2014/main" id="{DB136499-4F2B-9F9C-3FDB-6378CFEB06F0}"/>
              </a:ext>
            </a:extLst>
          </p:cNvPr>
          <p:cNvSpPr txBox="1">
            <a:spLocks/>
          </p:cNvSpPr>
          <p:nvPr/>
        </p:nvSpPr>
        <p:spPr>
          <a:xfrm>
            <a:off x="0" y="1431579"/>
            <a:ext cx="12189668" cy="1077218"/>
          </a:xfrm>
          <a:prstGeom prst="rect">
            <a:avLst/>
          </a:prstGeom>
          <a:noFill/>
        </p:spPr>
        <p:txBody>
          <a:bodyPr wrap="square" anchor="ctr" anchorCtr="0">
            <a:noAutofit/>
          </a:bodyPr>
          <a:lstStyle/>
          <a:p>
            <a:pPr algn="ctr">
              <a:spcAft>
                <a:spcPts val="2250"/>
              </a:spcAft>
              <a:buNone/>
            </a:pPr>
            <a:r>
              <a:rPr lang="en-US" sz="3200" i="0">
                <a:solidFill>
                  <a:srgbClr val="1F497D"/>
                </a:solidFill>
                <a:effectLst/>
                <a:latin typeface="Arial" panose="020B0604020202020204" pitchFamily="34" charset="0"/>
              </a:rPr>
              <a:t>Integrated Pipeline Mechanical Damage Management</a:t>
            </a:r>
            <a:br>
              <a:rPr lang="en-US" sz="3200" i="0">
                <a:solidFill>
                  <a:srgbClr val="1F497D"/>
                </a:solidFill>
                <a:effectLst/>
                <a:latin typeface="Arial" panose="020B0604020202020204" pitchFamily="34" charset="0"/>
              </a:rPr>
            </a:br>
            <a:r>
              <a:rPr lang="en-US" sz="3200" i="0">
                <a:solidFill>
                  <a:srgbClr val="1F497D"/>
                </a:solidFill>
                <a:effectLst/>
                <a:latin typeface="Arial" panose="020B0604020202020204" pitchFamily="34" charset="0"/>
              </a:rPr>
              <a:t>- A Practical Approach</a:t>
            </a:r>
          </a:p>
        </p:txBody>
      </p:sp>
      <p:sp>
        <p:nvSpPr>
          <p:cNvPr id="2" name="TextBox 1">
            <a:hlinkClick r:id="rId4"/>
            <a:extLst>
              <a:ext uri="{FF2B5EF4-FFF2-40B4-BE49-F238E27FC236}">
                <a16:creationId xmlns:a16="http://schemas.microsoft.com/office/drawing/2014/main" id="{7A77AE1D-CD8D-5C13-0389-4E8B7A17EAC0}"/>
              </a:ext>
            </a:extLst>
          </p:cNvPr>
          <p:cNvSpPr txBox="1"/>
          <p:nvPr/>
        </p:nvSpPr>
        <p:spPr>
          <a:xfrm>
            <a:off x="8090083" y="6108860"/>
            <a:ext cx="1376314" cy="400110"/>
          </a:xfrm>
          <a:prstGeom prst="rect">
            <a:avLst/>
          </a:prstGeom>
          <a:solidFill>
            <a:schemeClr val="accent5">
              <a:lumMod val="40000"/>
              <a:lumOff val="60000"/>
            </a:schemeClr>
          </a:solidFill>
          <a:ln w="38100">
            <a:solidFill>
              <a:schemeClr val="accent5">
                <a:lumMod val="75000"/>
              </a:schemeClr>
            </a:solidFill>
          </a:ln>
          <a:scene3d>
            <a:camera prst="orthographicFront"/>
            <a:lightRig rig="threePt" dir="t"/>
          </a:scene3d>
          <a:sp3d>
            <a:bevelT/>
          </a:sp3d>
        </p:spPr>
        <p:txBody>
          <a:bodyPr wrap="square" rtlCol="0">
            <a:spAutoFit/>
          </a:bodyPr>
          <a:lstStyle/>
          <a:p>
            <a:pPr algn="ctr"/>
            <a:r>
              <a:rPr lang="en-US">
                <a:solidFill>
                  <a:schemeClr val="accent4">
                    <a:lumMod val="50000"/>
                  </a:schemeClr>
                </a:solidFill>
                <a:latin typeface="Arial" panose="020B0604020202020204" pitchFamily="34" charset="0"/>
                <a:hlinkClick r:id="rId4">
                  <a:extLst>
                    <a:ext uri="{A12FA001-AC4F-418D-AE19-62706E023703}">
                      <ahyp:hlinkClr xmlns:ahyp="http://schemas.microsoft.com/office/drawing/2018/hyperlinkcolor" val="tx"/>
                    </a:ext>
                  </a:extLst>
                </a:hlinkClick>
              </a:rPr>
              <a:t>Register</a:t>
            </a:r>
            <a:endParaRPr lang="en-US">
              <a:solidFill>
                <a:schemeClr val="accent4">
                  <a:lumMod val="50000"/>
                </a:schemeClr>
              </a:solidFill>
              <a:latin typeface="Arial" panose="020B0604020202020204" pitchFamily="34" charset="0"/>
            </a:endParaRPr>
          </a:p>
        </p:txBody>
      </p:sp>
    </p:spTree>
    <p:extLst>
      <p:ext uri="{BB962C8B-B14F-4D97-AF65-F5344CB8AC3E}">
        <p14:creationId xmlns:p14="http://schemas.microsoft.com/office/powerpoint/2010/main" val="13346675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0B488-FCA3-189A-5D91-CE1A2380C9EF}"/>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27539F69-51A7-62EA-AFC9-AA351BA2F81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311" b="10047"/>
          <a:stretch>
            <a:fillRect/>
          </a:stretch>
        </p:blipFill>
        <p:spPr bwMode="auto">
          <a:xfrm>
            <a:off x="6918159" y="2657126"/>
            <a:ext cx="5278502" cy="419762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942A29FF-F0A2-09C8-03F8-694330D64A62}"/>
              </a:ext>
            </a:extLst>
          </p:cNvPr>
          <p:cNvSpPr/>
          <p:nvPr/>
        </p:nvSpPr>
        <p:spPr bwMode="auto">
          <a:xfrm>
            <a:off x="0" y="2614660"/>
            <a:ext cx="12189670" cy="4253115"/>
          </a:xfrm>
          <a:prstGeom prst="rect">
            <a:avLst/>
          </a:prstGeom>
          <a:gradFill>
            <a:gsLst>
              <a:gs pos="30000">
                <a:schemeClr val="bg1">
                  <a:alpha val="0"/>
                </a:schemeClr>
              </a:gs>
              <a:gs pos="43000">
                <a:schemeClr val="bg1"/>
              </a:gs>
            </a:gsLst>
            <a:lin ang="108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4" name="Content Placeholder 2">
            <a:extLst>
              <a:ext uri="{FF2B5EF4-FFF2-40B4-BE49-F238E27FC236}">
                <a16:creationId xmlns:a16="http://schemas.microsoft.com/office/drawing/2014/main" id="{305D5C8C-B3C8-8482-0E86-AF1E90A243FF}"/>
              </a:ext>
            </a:extLst>
          </p:cNvPr>
          <p:cNvSpPr txBox="1">
            <a:spLocks/>
          </p:cNvSpPr>
          <p:nvPr/>
        </p:nvSpPr>
        <p:spPr>
          <a:xfrm>
            <a:off x="182879" y="2659638"/>
            <a:ext cx="6410425" cy="4208137"/>
          </a:xfrm>
          <a:prstGeom prst="rect">
            <a:avLst/>
          </a:prstGeom>
        </p:spPr>
        <p:txBody>
          <a:bodyPr/>
          <a:lstStyle>
            <a:lvl1pPr marL="225425" indent="-225425" algn="l" rtl="0" eaLnBrk="1" fontAlgn="base" hangingPunct="1">
              <a:spcBef>
                <a:spcPct val="20000"/>
              </a:spcBef>
              <a:spcAft>
                <a:spcPct val="0"/>
              </a:spcAft>
              <a:buFont typeface="Arial" panose="020B0604020202020204" pitchFamily="34" charset="0"/>
              <a:buChar char="•"/>
              <a:tabLst>
                <a:tab pos="1600160" algn="l"/>
              </a:tabLst>
              <a:defRPr sz="2400" b="1">
                <a:solidFill>
                  <a:srgbClr val="1F497D"/>
                </a:solidFill>
                <a:latin typeface="+mn-lt"/>
                <a:ea typeface="+mn-ea"/>
                <a:cs typeface="+mn-cs"/>
              </a:defRPr>
            </a:lvl1pPr>
            <a:lvl2pPr marL="628650" indent="-173038" algn="l" rtl="0" eaLnBrk="1" fontAlgn="base" hangingPunct="1">
              <a:spcBef>
                <a:spcPct val="20000"/>
              </a:spcBef>
              <a:spcAft>
                <a:spcPct val="0"/>
              </a:spcAft>
              <a:buFont typeface="Arial" panose="020B0604020202020204" pitchFamily="34" charset="0"/>
              <a:buChar char="•"/>
              <a:tabLst>
                <a:tab pos="1600160" algn="l"/>
              </a:tabLst>
              <a:defRPr sz="2000">
                <a:solidFill>
                  <a:srgbClr val="1F497D"/>
                </a:solidFill>
                <a:latin typeface="+mn-lt"/>
              </a:defRPr>
            </a:lvl2pPr>
            <a:lvl3pPr marL="914400" indent="-173038" algn="l" rtl="0" eaLnBrk="1" fontAlgn="base" hangingPunct="1">
              <a:spcBef>
                <a:spcPct val="20000"/>
              </a:spcBef>
              <a:spcAft>
                <a:spcPct val="0"/>
              </a:spcAft>
              <a:buFont typeface="Arial" panose="020B0604020202020204" pitchFamily="34" charset="0"/>
              <a:buChar char="•"/>
              <a:tabLst>
                <a:tab pos="1600160" algn="l"/>
              </a:tabLst>
              <a:defRPr sz="1800" i="0">
                <a:solidFill>
                  <a:srgbClr val="1F497D"/>
                </a:solidFill>
                <a:latin typeface="+mn-lt"/>
              </a:defRPr>
            </a:lvl3pPr>
            <a:lvl4pPr marL="1258888" indent="-174625" algn="l" rtl="0" eaLnBrk="1" fontAlgn="base" hangingPunct="1">
              <a:spcBef>
                <a:spcPct val="20000"/>
              </a:spcBef>
              <a:spcAft>
                <a:spcPct val="0"/>
              </a:spcAft>
              <a:buFont typeface="Arial" panose="020B0604020202020204" pitchFamily="34" charset="0"/>
              <a:buChar char="•"/>
              <a:tabLst>
                <a:tab pos="1600160" algn="l"/>
              </a:tabLst>
              <a:defRPr sz="1600" i="0">
                <a:solidFill>
                  <a:srgbClr val="1F497D"/>
                </a:solidFill>
                <a:latin typeface="+mn-lt"/>
              </a:defRPr>
            </a:lvl4pPr>
            <a:lvl5pPr marL="1543050" indent="-115888" algn="l" rtl="0" eaLnBrk="1" fontAlgn="base" hangingPunct="1">
              <a:spcBef>
                <a:spcPct val="20000"/>
              </a:spcBef>
              <a:spcAft>
                <a:spcPct val="0"/>
              </a:spcAft>
              <a:buFont typeface="Arial" panose="020B0604020202020204" pitchFamily="34" charset="0"/>
              <a:buChar char="•"/>
              <a:tabLst/>
              <a:defRPr sz="1400" i="0">
                <a:solidFill>
                  <a:srgbClr val="1F497D"/>
                </a:solidFill>
                <a:latin typeface="+mn-lt"/>
              </a:defRPr>
            </a:lvl5pPr>
            <a:lvl6pPr marL="2057349" indent="-171446" algn="l" rtl="0" eaLnBrk="1" fontAlgn="base" hangingPunct="1">
              <a:spcBef>
                <a:spcPct val="20000"/>
              </a:spcBef>
              <a:spcAft>
                <a:spcPct val="0"/>
              </a:spcAft>
              <a:buChar char="»"/>
              <a:tabLst>
                <a:tab pos="1600160" algn="l"/>
              </a:tabLst>
              <a:defRPr sz="1200" i="1">
                <a:solidFill>
                  <a:schemeClr val="tx1"/>
                </a:solidFill>
                <a:latin typeface="+mn-lt"/>
              </a:defRPr>
            </a:lvl6pPr>
            <a:lvl7pPr marL="2514537" indent="-171446" algn="l" rtl="0" eaLnBrk="1" fontAlgn="base" hangingPunct="1">
              <a:spcBef>
                <a:spcPct val="20000"/>
              </a:spcBef>
              <a:spcAft>
                <a:spcPct val="0"/>
              </a:spcAft>
              <a:buChar char="»"/>
              <a:tabLst>
                <a:tab pos="1600160" algn="l"/>
              </a:tabLst>
              <a:defRPr sz="1200" i="1">
                <a:solidFill>
                  <a:schemeClr val="tx1"/>
                </a:solidFill>
                <a:latin typeface="+mn-lt"/>
              </a:defRPr>
            </a:lvl7pPr>
            <a:lvl8pPr marL="2971726" indent="-171446" algn="l" rtl="0" eaLnBrk="1" fontAlgn="base" hangingPunct="1">
              <a:spcBef>
                <a:spcPct val="20000"/>
              </a:spcBef>
              <a:spcAft>
                <a:spcPct val="0"/>
              </a:spcAft>
              <a:buChar char="»"/>
              <a:tabLst>
                <a:tab pos="1600160" algn="l"/>
              </a:tabLst>
              <a:defRPr sz="1200" i="1">
                <a:solidFill>
                  <a:schemeClr val="tx1"/>
                </a:solidFill>
                <a:latin typeface="+mn-lt"/>
              </a:defRPr>
            </a:lvl8pPr>
            <a:lvl9pPr marL="3428914" indent="-171446" algn="l" rtl="0" eaLnBrk="1" fontAlgn="base" hangingPunct="1">
              <a:spcBef>
                <a:spcPct val="20000"/>
              </a:spcBef>
              <a:spcAft>
                <a:spcPct val="0"/>
              </a:spcAft>
              <a:buChar char="»"/>
              <a:tabLst>
                <a:tab pos="1600160" algn="l"/>
              </a:tabLst>
              <a:defRPr sz="1200" i="1">
                <a:solidFill>
                  <a:schemeClr val="tx1"/>
                </a:solidFill>
                <a:latin typeface="+mn-lt"/>
              </a:defRPr>
            </a:lvl9pPr>
          </a:lstStyle>
          <a:p>
            <a:pPr marL="225425" lvl="2" indent="0">
              <a:buNone/>
              <a:tabLst>
                <a:tab pos="1598613" algn="l"/>
              </a:tabLst>
            </a:pPr>
            <a:r>
              <a:rPr lang="en-US" sz="2000" b="0">
                <a:solidFill>
                  <a:schemeClr val="tx2"/>
                </a:solidFill>
                <a:latin typeface="Arial" panose="020B0604020202020204" pitchFamily="34" charset="0"/>
              </a:rPr>
              <a:t>uses lectures, technology demonstrations, and</a:t>
            </a:r>
            <a:br>
              <a:rPr lang="en-US" sz="2000" b="0">
                <a:solidFill>
                  <a:schemeClr val="tx2"/>
                </a:solidFill>
                <a:latin typeface="Arial" panose="020B0604020202020204" pitchFamily="34" charset="0"/>
              </a:rPr>
            </a:br>
            <a:r>
              <a:rPr lang="en-US" sz="2000" b="0">
                <a:solidFill>
                  <a:schemeClr val="tx2"/>
                </a:solidFill>
                <a:latin typeface="Arial" panose="020B0604020202020204" pitchFamily="34" charset="0"/>
              </a:rPr>
              <a:t>hands-on lab experiences with real and simulated ERW flaw conditions learners will develop a solid foundation in NDE methods and applications.  </a:t>
            </a:r>
          </a:p>
          <a:p>
            <a:pPr marL="225425" lvl="2" indent="0">
              <a:buNone/>
              <a:tabLst>
                <a:tab pos="1598613" algn="l"/>
              </a:tabLst>
            </a:pPr>
            <a:endParaRPr lang="en-US" sz="2000" b="0">
              <a:solidFill>
                <a:schemeClr val="tx2"/>
              </a:solidFill>
              <a:latin typeface="Arial" panose="020B0604020202020204" pitchFamily="34" charset="0"/>
            </a:endParaRPr>
          </a:p>
          <a:p>
            <a:pPr marL="228600" lvl="2" indent="0" algn="ctr">
              <a:buNone/>
              <a:tabLst/>
            </a:pPr>
            <a:r>
              <a:rPr lang="en-US" sz="2000">
                <a:solidFill>
                  <a:schemeClr val="tx2"/>
                </a:solidFill>
                <a:latin typeface="Arial" panose="020B0604020202020204" pitchFamily="34" charset="0"/>
              </a:rPr>
              <a:t>John and Adam Nyholt, Nyholt NDE</a:t>
            </a:r>
          </a:p>
          <a:p>
            <a:pPr marL="228600" lvl="2" indent="0" algn="ctr">
              <a:buNone/>
            </a:pPr>
            <a:r>
              <a:rPr lang="en-US" sz="1600" b="0" i="1">
                <a:solidFill>
                  <a:schemeClr val="tx2"/>
                </a:solidFill>
                <a:latin typeface="Arial" panose="020B0604020202020204" pitchFamily="34" charset="0"/>
              </a:rPr>
              <a:t>Instructors</a:t>
            </a:r>
          </a:p>
          <a:p>
            <a:pPr marL="228600" lvl="2" indent="0" algn="ctr">
              <a:buNone/>
            </a:pPr>
            <a:endParaRPr lang="en-US"/>
          </a:p>
          <a:p>
            <a:pPr marL="228600" lvl="2" indent="0" algn="ctr">
              <a:buNone/>
            </a:pPr>
            <a:r>
              <a:rPr lang="en-US"/>
              <a:t>July 6-10, 2026</a:t>
            </a:r>
          </a:p>
          <a:p>
            <a:pPr marL="228600" lvl="2" indent="0" algn="ctr">
              <a:buNone/>
            </a:pPr>
            <a:r>
              <a:rPr lang="en-US" b="0"/>
              <a:t>Technology Development Center - Houston, TX</a:t>
            </a:r>
            <a:endParaRPr lang="en-US" b="0" kern="0"/>
          </a:p>
          <a:p>
            <a:endParaRPr lang="en-US" kern="0"/>
          </a:p>
          <a:p>
            <a:endParaRPr lang="en-US" kern="0"/>
          </a:p>
        </p:txBody>
      </p:sp>
      <p:sp>
        <p:nvSpPr>
          <p:cNvPr id="2" name="Rectangle 1">
            <a:extLst>
              <a:ext uri="{FF2B5EF4-FFF2-40B4-BE49-F238E27FC236}">
                <a16:creationId xmlns:a16="http://schemas.microsoft.com/office/drawing/2014/main" id="{906E38E3-6C4F-3940-E3AD-9EDDE7F33EC6}"/>
              </a:ext>
            </a:extLst>
          </p:cNvPr>
          <p:cNvSpPr/>
          <p:nvPr/>
        </p:nvSpPr>
        <p:spPr bwMode="auto">
          <a:xfrm>
            <a:off x="2330" y="3251"/>
            <a:ext cx="12192000" cy="2611409"/>
          </a:xfrm>
          <a:prstGeom prst="rect">
            <a:avLst/>
          </a:prstGeom>
          <a:gradFill>
            <a:gsLst>
              <a:gs pos="12000">
                <a:schemeClr val="bg1"/>
              </a:gs>
              <a:gs pos="59000">
                <a:schemeClr val="bg1"/>
              </a:gs>
              <a:gs pos="0">
                <a:srgbClr val="D7F3F3"/>
              </a:gs>
              <a:gs pos="83000">
                <a:srgbClr val="00B3B5">
                  <a:alpha val="22000"/>
                </a:srgbClr>
              </a:gs>
              <a:gs pos="100000">
                <a:srgbClr val="203864">
                  <a:alpha val="91000"/>
                </a:srgbClr>
              </a:gs>
            </a:gsLst>
            <a:lin ang="24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3" name="TextBox 2">
            <a:extLst>
              <a:ext uri="{FF2B5EF4-FFF2-40B4-BE49-F238E27FC236}">
                <a16:creationId xmlns:a16="http://schemas.microsoft.com/office/drawing/2014/main" id="{BB873161-F918-3548-58A1-D3D3AAA31609}"/>
              </a:ext>
            </a:extLst>
          </p:cNvPr>
          <p:cNvSpPr txBox="1">
            <a:spLocks/>
          </p:cNvSpPr>
          <p:nvPr/>
        </p:nvSpPr>
        <p:spPr>
          <a:xfrm>
            <a:off x="-1" y="549085"/>
            <a:ext cx="12189669" cy="594403"/>
          </a:xfrm>
          <a:prstGeom prst="rect">
            <a:avLst/>
          </a:prstGeom>
          <a:noFill/>
        </p:spPr>
        <p:txBody>
          <a:bodyPr wrap="square" rIns="1371600">
            <a:noAutofit/>
          </a:bodyPr>
          <a:lstStyle/>
          <a:p>
            <a:pPr algn="r">
              <a:lnSpc>
                <a:spcPts val="1950"/>
              </a:lnSpc>
              <a:spcAft>
                <a:spcPts val="0"/>
              </a:spcAft>
              <a:buNone/>
            </a:pPr>
            <a:r>
              <a:rPr lang="en-US" sz="3600" i="0">
                <a:solidFill>
                  <a:srgbClr val="1F497D"/>
                </a:solidFill>
                <a:effectLst/>
                <a:latin typeface="open-sans"/>
              </a:rPr>
              <a:t>In-Person Courses</a:t>
            </a:r>
          </a:p>
        </p:txBody>
      </p:sp>
      <p:pic>
        <p:nvPicPr>
          <p:cNvPr id="5" name="Picture 4">
            <a:extLst>
              <a:ext uri="{FF2B5EF4-FFF2-40B4-BE49-F238E27FC236}">
                <a16:creationId xmlns:a16="http://schemas.microsoft.com/office/drawing/2014/main" id="{92BB73A7-9650-4F75-551E-F2405A9A5CE0}"/>
              </a:ext>
            </a:extLst>
          </p:cNvPr>
          <p:cNvPicPr/>
          <p:nvPr/>
        </p:nvPicPr>
        <p:blipFill>
          <a:blip r:embed="rId3">
            <a:extLst>
              <a:ext uri="{28A0092B-C50C-407E-A947-70E740481C1C}">
                <a14:useLocalDpi xmlns:a14="http://schemas.microsoft.com/office/drawing/2010/main" val="0"/>
              </a:ext>
            </a:extLst>
          </a:blip>
          <a:stretch>
            <a:fillRect/>
          </a:stretch>
        </p:blipFill>
        <p:spPr>
          <a:xfrm>
            <a:off x="182880" y="0"/>
            <a:ext cx="5415902" cy="1410391"/>
          </a:xfrm>
          <a:prstGeom prst="rect">
            <a:avLst/>
          </a:prstGeom>
        </p:spPr>
      </p:pic>
      <p:sp>
        <p:nvSpPr>
          <p:cNvPr id="6" name="Rectangle 5">
            <a:extLst>
              <a:ext uri="{FF2B5EF4-FFF2-40B4-BE49-F238E27FC236}">
                <a16:creationId xmlns:a16="http://schemas.microsoft.com/office/drawing/2014/main" id="{5C441FB0-4F17-6BC8-6492-17484DC60C91}"/>
              </a:ext>
            </a:extLst>
          </p:cNvPr>
          <p:cNvSpPr/>
          <p:nvPr/>
        </p:nvSpPr>
        <p:spPr bwMode="auto">
          <a:xfrm flipV="1">
            <a:off x="0" y="2611407"/>
            <a:ext cx="12192000" cy="45719"/>
          </a:xfrm>
          <a:prstGeom prst="rect">
            <a:avLst/>
          </a:prstGeom>
          <a:solidFill>
            <a:schemeClr val="accent4">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7" name="TextBox 6">
            <a:extLst>
              <a:ext uri="{FF2B5EF4-FFF2-40B4-BE49-F238E27FC236}">
                <a16:creationId xmlns:a16="http://schemas.microsoft.com/office/drawing/2014/main" id="{385D1AEF-6716-30C8-8E78-904A03296F5B}"/>
              </a:ext>
            </a:extLst>
          </p:cNvPr>
          <p:cNvSpPr txBox="1">
            <a:spLocks/>
          </p:cNvSpPr>
          <p:nvPr/>
        </p:nvSpPr>
        <p:spPr>
          <a:xfrm>
            <a:off x="0" y="833237"/>
            <a:ext cx="12196660" cy="502963"/>
          </a:xfrm>
          <a:prstGeom prst="rect">
            <a:avLst/>
          </a:prstGeom>
          <a:noFill/>
        </p:spPr>
        <p:txBody>
          <a:bodyPr wrap="square" lIns="5486400" rIns="1371600">
            <a:noAutofit/>
          </a:bodyPr>
          <a:lstStyle/>
          <a:p>
            <a:pPr algn="r">
              <a:lnSpc>
                <a:spcPts val="1950"/>
              </a:lnSpc>
              <a:spcAft>
                <a:spcPts val="2250"/>
              </a:spcAft>
              <a:buNone/>
            </a:pPr>
            <a:r>
              <a:rPr lang="en-US" sz="1600" b="0">
                <a:latin typeface="Arial" panose="020B0604020202020204" pitchFamily="34" charset="0"/>
              </a:rPr>
              <a:t>Our in-person courses provide valuable learning opportunities in a practical, hands-on environment.</a:t>
            </a:r>
            <a:endParaRPr lang="en-US" sz="1600">
              <a:latin typeface="Arial" panose="020B0604020202020204" pitchFamily="34" charset="0"/>
            </a:endParaRPr>
          </a:p>
        </p:txBody>
      </p:sp>
      <p:sp>
        <p:nvSpPr>
          <p:cNvPr id="8" name="TextBox 7">
            <a:extLst>
              <a:ext uri="{FF2B5EF4-FFF2-40B4-BE49-F238E27FC236}">
                <a16:creationId xmlns:a16="http://schemas.microsoft.com/office/drawing/2014/main" id="{1DC8E480-1AC2-13AA-5720-EE9B41904CB5}"/>
              </a:ext>
            </a:extLst>
          </p:cNvPr>
          <p:cNvSpPr txBox="1">
            <a:spLocks/>
          </p:cNvSpPr>
          <p:nvPr/>
        </p:nvSpPr>
        <p:spPr>
          <a:xfrm>
            <a:off x="0" y="1431579"/>
            <a:ext cx="12189668" cy="1077218"/>
          </a:xfrm>
          <a:prstGeom prst="rect">
            <a:avLst/>
          </a:prstGeom>
          <a:noFill/>
        </p:spPr>
        <p:txBody>
          <a:bodyPr wrap="square" anchor="ctr" anchorCtr="0">
            <a:noAutofit/>
          </a:bodyPr>
          <a:lstStyle/>
          <a:p>
            <a:pPr algn="ctr">
              <a:spcAft>
                <a:spcPts val="2250"/>
              </a:spcAft>
              <a:buNone/>
            </a:pPr>
            <a:r>
              <a:rPr lang="en-US" sz="3200" i="0">
                <a:solidFill>
                  <a:srgbClr val="1F497D"/>
                </a:solidFill>
                <a:effectLst/>
                <a:latin typeface="Arial" panose="020B0604020202020204" pitchFamily="34" charset="0"/>
              </a:rPr>
              <a:t>NDE Training for Long Seam Evaluation</a:t>
            </a:r>
          </a:p>
        </p:txBody>
      </p:sp>
      <p:sp>
        <p:nvSpPr>
          <p:cNvPr id="10" name="TextBox 9">
            <a:hlinkClick r:id="rId4"/>
            <a:extLst>
              <a:ext uri="{FF2B5EF4-FFF2-40B4-BE49-F238E27FC236}">
                <a16:creationId xmlns:a16="http://schemas.microsoft.com/office/drawing/2014/main" id="{DFA65C05-B17D-91FC-1B5C-7CA72E46A0B0}"/>
              </a:ext>
            </a:extLst>
          </p:cNvPr>
          <p:cNvSpPr txBox="1"/>
          <p:nvPr/>
        </p:nvSpPr>
        <p:spPr>
          <a:xfrm>
            <a:off x="2770923" y="6108860"/>
            <a:ext cx="1376314" cy="400110"/>
          </a:xfrm>
          <a:prstGeom prst="rect">
            <a:avLst/>
          </a:prstGeom>
          <a:solidFill>
            <a:schemeClr val="accent5">
              <a:lumMod val="40000"/>
              <a:lumOff val="60000"/>
            </a:schemeClr>
          </a:solidFill>
          <a:ln w="38100">
            <a:solidFill>
              <a:schemeClr val="accent5">
                <a:lumMod val="75000"/>
              </a:schemeClr>
            </a:solidFill>
          </a:ln>
          <a:scene3d>
            <a:camera prst="orthographicFront"/>
            <a:lightRig rig="threePt" dir="t"/>
          </a:scene3d>
          <a:sp3d>
            <a:bevelT/>
          </a:sp3d>
        </p:spPr>
        <p:txBody>
          <a:bodyPr wrap="square" rtlCol="0">
            <a:spAutoFit/>
          </a:bodyPr>
          <a:lstStyle>
            <a:defPPr>
              <a:defRPr lang="en-US"/>
            </a:defPPr>
            <a:lvl1pPr algn="ctr">
              <a:defRPr>
                <a:solidFill>
                  <a:schemeClr val="accent4">
                    <a:lumMod val="50000"/>
                  </a:schemeClr>
                </a:solidFill>
                <a:latin typeface="Arial" panose="020B0604020202020204" pitchFamily="34" charset="0"/>
              </a:defRPr>
            </a:lvl1pPr>
          </a:lstStyle>
          <a:p>
            <a:r>
              <a:rPr lang="en-US">
                <a:hlinkClick r:id="rId5">
                  <a:extLst>
                    <a:ext uri="{A12FA001-AC4F-418D-AE19-62706E023703}">
                      <ahyp:hlinkClr xmlns:ahyp="http://schemas.microsoft.com/office/drawing/2018/hyperlinkcolor" val="tx"/>
                    </a:ext>
                  </a:extLst>
                </a:hlinkClick>
              </a:rPr>
              <a:t>Register</a:t>
            </a:r>
            <a:endParaRPr lang="en-US"/>
          </a:p>
        </p:txBody>
      </p:sp>
    </p:spTree>
    <p:extLst>
      <p:ext uri="{BB962C8B-B14F-4D97-AF65-F5344CB8AC3E}">
        <p14:creationId xmlns:p14="http://schemas.microsoft.com/office/powerpoint/2010/main" val="20490425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9EAF6-4C7B-FE10-1B4C-434CC267E15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AC6D49C-2CFB-6AD6-481D-03BABB2AB7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5744" y="2624435"/>
            <a:ext cx="6350916" cy="4233566"/>
          </a:xfrm>
          <a:prstGeom prst="rect">
            <a:avLst/>
          </a:prstGeom>
        </p:spPr>
      </p:pic>
      <p:sp>
        <p:nvSpPr>
          <p:cNvPr id="11" name="Rectangle 10">
            <a:extLst>
              <a:ext uri="{FF2B5EF4-FFF2-40B4-BE49-F238E27FC236}">
                <a16:creationId xmlns:a16="http://schemas.microsoft.com/office/drawing/2014/main" id="{A23C00E2-AC45-EE75-216B-C6A4095BB770}"/>
              </a:ext>
            </a:extLst>
          </p:cNvPr>
          <p:cNvSpPr/>
          <p:nvPr/>
        </p:nvSpPr>
        <p:spPr bwMode="auto">
          <a:xfrm>
            <a:off x="480748" y="2614660"/>
            <a:ext cx="12189670" cy="4253115"/>
          </a:xfrm>
          <a:prstGeom prst="rect">
            <a:avLst/>
          </a:prstGeom>
          <a:gradFill>
            <a:gsLst>
              <a:gs pos="0">
                <a:schemeClr val="bg1">
                  <a:alpha val="0"/>
                </a:schemeClr>
              </a:gs>
              <a:gs pos="51000">
                <a:schemeClr val="bg1"/>
              </a:gs>
            </a:gsLst>
            <a:lin ang="108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4" name="Content Placeholder 2">
            <a:extLst>
              <a:ext uri="{FF2B5EF4-FFF2-40B4-BE49-F238E27FC236}">
                <a16:creationId xmlns:a16="http://schemas.microsoft.com/office/drawing/2014/main" id="{EAC5DFED-9593-6C11-60C3-270B38A8B9F6}"/>
              </a:ext>
            </a:extLst>
          </p:cNvPr>
          <p:cNvSpPr txBox="1">
            <a:spLocks/>
          </p:cNvSpPr>
          <p:nvPr/>
        </p:nvSpPr>
        <p:spPr>
          <a:xfrm>
            <a:off x="182879" y="2710039"/>
            <a:ext cx="11054615" cy="4144710"/>
          </a:xfrm>
          <a:prstGeom prst="rect">
            <a:avLst/>
          </a:prstGeom>
        </p:spPr>
        <p:txBody>
          <a:bodyPr lIns="0"/>
          <a:lstStyle>
            <a:defPPr>
              <a:defRPr lang="en-US"/>
            </a:defPPr>
            <a:lvl1pPr marL="225425" indent="-225425" eaLnBrk="1" hangingPunct="1">
              <a:spcBef>
                <a:spcPct val="20000"/>
              </a:spcBef>
              <a:buFont typeface="Arial" panose="020B0604020202020204" pitchFamily="34" charset="0"/>
              <a:buChar char="•"/>
              <a:tabLst>
                <a:tab pos="1600160" algn="l"/>
              </a:tabLst>
              <a:defRPr sz="2400" kern="0">
                <a:solidFill>
                  <a:srgbClr val="1F497D"/>
                </a:solidFill>
                <a:latin typeface="+mn-lt"/>
                <a:cs typeface="+mn-cs"/>
              </a:defRPr>
            </a:lvl1pPr>
            <a:lvl2pPr marL="628650" indent="-173038" eaLnBrk="1" hangingPunct="1">
              <a:spcBef>
                <a:spcPct val="20000"/>
              </a:spcBef>
              <a:buFont typeface="Arial" panose="020B0604020202020204" pitchFamily="34" charset="0"/>
              <a:buChar char="•"/>
              <a:tabLst>
                <a:tab pos="1600160" algn="l"/>
              </a:tabLst>
              <a:defRPr>
                <a:solidFill>
                  <a:srgbClr val="1F497D"/>
                </a:solidFill>
                <a:latin typeface="+mn-lt"/>
              </a:defRPr>
            </a:lvl2pPr>
            <a:lvl3pPr marL="225425" lvl="2" indent="0" eaLnBrk="1" hangingPunct="1">
              <a:spcBef>
                <a:spcPct val="20000"/>
              </a:spcBef>
              <a:buFont typeface="Arial" panose="020B0604020202020204" pitchFamily="34" charset="0"/>
              <a:buNone/>
              <a:tabLst>
                <a:tab pos="1598613" algn="l"/>
              </a:tabLst>
              <a:defRPr b="0" i="0">
                <a:latin typeface="Arial" panose="020B0604020202020204" pitchFamily="34" charset="0"/>
              </a:defRPr>
            </a:lvl3pPr>
            <a:lvl4pPr marL="1258888" indent="-174625" eaLnBrk="1" hangingPunct="1">
              <a:spcBef>
                <a:spcPct val="20000"/>
              </a:spcBef>
              <a:buFont typeface="Arial" panose="020B0604020202020204" pitchFamily="34" charset="0"/>
              <a:buChar char="•"/>
              <a:tabLst>
                <a:tab pos="1600160" algn="l"/>
              </a:tabLst>
              <a:defRPr sz="1600" i="0">
                <a:solidFill>
                  <a:srgbClr val="1F497D"/>
                </a:solidFill>
                <a:latin typeface="+mn-lt"/>
              </a:defRPr>
            </a:lvl4pPr>
            <a:lvl5pPr marL="1543050" indent="-115888" eaLnBrk="1" hangingPunct="1">
              <a:spcBef>
                <a:spcPct val="20000"/>
              </a:spcBef>
              <a:buFont typeface="Arial" panose="020B0604020202020204" pitchFamily="34" charset="0"/>
              <a:buChar char="•"/>
              <a:tabLst/>
              <a:defRPr sz="1400" i="0">
                <a:solidFill>
                  <a:srgbClr val="1F497D"/>
                </a:solidFill>
                <a:latin typeface="+mn-lt"/>
              </a:defRPr>
            </a:lvl5pPr>
            <a:lvl6pPr marL="2057349" indent="-171446" fontAlgn="base">
              <a:spcBef>
                <a:spcPct val="20000"/>
              </a:spcBef>
              <a:spcAft>
                <a:spcPct val="0"/>
              </a:spcAft>
              <a:buChar char="»"/>
              <a:tabLst>
                <a:tab pos="1600160" algn="l"/>
              </a:tabLst>
              <a:defRPr sz="1200" i="1">
                <a:solidFill>
                  <a:schemeClr val="tx1"/>
                </a:solidFill>
                <a:latin typeface="+mn-lt"/>
              </a:defRPr>
            </a:lvl6pPr>
            <a:lvl7pPr marL="2514537" indent="-171446" fontAlgn="base">
              <a:spcBef>
                <a:spcPct val="20000"/>
              </a:spcBef>
              <a:spcAft>
                <a:spcPct val="0"/>
              </a:spcAft>
              <a:buChar char="»"/>
              <a:tabLst>
                <a:tab pos="1600160" algn="l"/>
              </a:tabLst>
              <a:defRPr sz="1200" i="1">
                <a:solidFill>
                  <a:schemeClr val="tx1"/>
                </a:solidFill>
                <a:latin typeface="+mn-lt"/>
              </a:defRPr>
            </a:lvl7pPr>
            <a:lvl8pPr marL="2971726" indent="-171446" fontAlgn="base">
              <a:spcBef>
                <a:spcPct val="20000"/>
              </a:spcBef>
              <a:spcAft>
                <a:spcPct val="0"/>
              </a:spcAft>
              <a:buChar char="»"/>
              <a:tabLst>
                <a:tab pos="1600160" algn="l"/>
              </a:tabLst>
              <a:defRPr sz="1200" i="1">
                <a:solidFill>
                  <a:schemeClr val="tx1"/>
                </a:solidFill>
                <a:latin typeface="+mn-lt"/>
              </a:defRPr>
            </a:lvl8pPr>
            <a:lvl9pPr marL="3428914" indent="-171446" fontAlgn="base">
              <a:spcBef>
                <a:spcPct val="20000"/>
              </a:spcBef>
              <a:spcAft>
                <a:spcPct val="0"/>
              </a:spcAft>
              <a:buChar char="»"/>
              <a:tabLst>
                <a:tab pos="1600160" algn="l"/>
              </a:tabLst>
              <a:defRPr sz="1200" i="1">
                <a:solidFill>
                  <a:schemeClr val="tx1"/>
                </a:solidFill>
                <a:latin typeface="+mn-lt"/>
              </a:defRPr>
            </a:lvl9pPr>
          </a:lstStyle>
          <a:p>
            <a:pPr lvl="2"/>
            <a:r>
              <a:rPr lang="en-US" sz="1800"/>
              <a:t>describes geohazards, industry guidance on their management, and available monitoring and mitigation approaches used during the design, construction, and operations of pipelines. Explores the emerging issue of climate change, which has the potential to affect geohazard management.  </a:t>
            </a:r>
          </a:p>
        </p:txBody>
      </p:sp>
      <p:sp>
        <p:nvSpPr>
          <p:cNvPr id="5" name="Rectangle 4">
            <a:extLst>
              <a:ext uri="{FF2B5EF4-FFF2-40B4-BE49-F238E27FC236}">
                <a16:creationId xmlns:a16="http://schemas.microsoft.com/office/drawing/2014/main" id="{F06EC91A-5543-5A1D-7877-3E73AD58C448}"/>
              </a:ext>
            </a:extLst>
          </p:cNvPr>
          <p:cNvSpPr/>
          <p:nvPr/>
        </p:nvSpPr>
        <p:spPr bwMode="auto">
          <a:xfrm>
            <a:off x="2330" y="3251"/>
            <a:ext cx="12192000" cy="2611409"/>
          </a:xfrm>
          <a:prstGeom prst="rect">
            <a:avLst/>
          </a:prstGeom>
          <a:gradFill>
            <a:gsLst>
              <a:gs pos="12000">
                <a:schemeClr val="bg1"/>
              </a:gs>
              <a:gs pos="59000">
                <a:schemeClr val="bg1"/>
              </a:gs>
              <a:gs pos="0">
                <a:srgbClr val="D7F3F3"/>
              </a:gs>
              <a:gs pos="83000">
                <a:srgbClr val="00B3B5">
                  <a:alpha val="22000"/>
                </a:srgbClr>
              </a:gs>
              <a:gs pos="100000">
                <a:srgbClr val="203864">
                  <a:alpha val="91000"/>
                </a:srgbClr>
              </a:gs>
            </a:gsLst>
            <a:lin ang="24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6" name="TextBox 5">
            <a:extLst>
              <a:ext uri="{FF2B5EF4-FFF2-40B4-BE49-F238E27FC236}">
                <a16:creationId xmlns:a16="http://schemas.microsoft.com/office/drawing/2014/main" id="{00B2E4A5-FB0D-B59A-F6E4-C4A5CF542E83}"/>
              </a:ext>
            </a:extLst>
          </p:cNvPr>
          <p:cNvSpPr txBox="1">
            <a:spLocks/>
          </p:cNvSpPr>
          <p:nvPr/>
        </p:nvSpPr>
        <p:spPr>
          <a:xfrm>
            <a:off x="-1" y="549085"/>
            <a:ext cx="12189669" cy="594403"/>
          </a:xfrm>
          <a:prstGeom prst="rect">
            <a:avLst/>
          </a:prstGeom>
          <a:noFill/>
        </p:spPr>
        <p:txBody>
          <a:bodyPr wrap="square" rIns="1371600">
            <a:noAutofit/>
          </a:bodyPr>
          <a:lstStyle/>
          <a:p>
            <a:pPr algn="r">
              <a:lnSpc>
                <a:spcPts val="1950"/>
              </a:lnSpc>
              <a:spcAft>
                <a:spcPts val="0"/>
              </a:spcAft>
              <a:buNone/>
            </a:pPr>
            <a:r>
              <a:rPr lang="en-US" sz="3600" i="0">
                <a:solidFill>
                  <a:srgbClr val="1F497D"/>
                </a:solidFill>
                <a:effectLst/>
                <a:latin typeface="open-sans"/>
              </a:rPr>
              <a:t>In-Person Courses</a:t>
            </a:r>
          </a:p>
        </p:txBody>
      </p:sp>
      <p:pic>
        <p:nvPicPr>
          <p:cNvPr id="7" name="Picture 6">
            <a:extLst>
              <a:ext uri="{FF2B5EF4-FFF2-40B4-BE49-F238E27FC236}">
                <a16:creationId xmlns:a16="http://schemas.microsoft.com/office/drawing/2014/main" id="{0B2B577E-39AB-8B8E-B8A5-D94ACB2AFCB7}"/>
              </a:ext>
            </a:extLst>
          </p:cNvPr>
          <p:cNvPicPr/>
          <p:nvPr/>
        </p:nvPicPr>
        <p:blipFill>
          <a:blip r:embed="rId4">
            <a:extLst>
              <a:ext uri="{28A0092B-C50C-407E-A947-70E740481C1C}">
                <a14:useLocalDpi xmlns:a14="http://schemas.microsoft.com/office/drawing/2010/main" val="0"/>
              </a:ext>
            </a:extLst>
          </a:blip>
          <a:stretch>
            <a:fillRect/>
          </a:stretch>
        </p:blipFill>
        <p:spPr>
          <a:xfrm>
            <a:off x="182880" y="0"/>
            <a:ext cx="5415902" cy="1410391"/>
          </a:xfrm>
          <a:prstGeom prst="rect">
            <a:avLst/>
          </a:prstGeom>
        </p:spPr>
      </p:pic>
      <p:sp>
        <p:nvSpPr>
          <p:cNvPr id="8" name="Rectangle 7">
            <a:extLst>
              <a:ext uri="{FF2B5EF4-FFF2-40B4-BE49-F238E27FC236}">
                <a16:creationId xmlns:a16="http://schemas.microsoft.com/office/drawing/2014/main" id="{D22E48AA-B4F8-1B4A-0BEC-3A83046D7018}"/>
              </a:ext>
            </a:extLst>
          </p:cNvPr>
          <p:cNvSpPr/>
          <p:nvPr/>
        </p:nvSpPr>
        <p:spPr bwMode="auto">
          <a:xfrm flipV="1">
            <a:off x="0" y="2611407"/>
            <a:ext cx="12192000" cy="45719"/>
          </a:xfrm>
          <a:prstGeom prst="rect">
            <a:avLst/>
          </a:prstGeom>
          <a:solidFill>
            <a:schemeClr val="accent4">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9" name="TextBox 8">
            <a:extLst>
              <a:ext uri="{FF2B5EF4-FFF2-40B4-BE49-F238E27FC236}">
                <a16:creationId xmlns:a16="http://schemas.microsoft.com/office/drawing/2014/main" id="{4E91E848-A9C2-042C-0E12-53910628DEE4}"/>
              </a:ext>
            </a:extLst>
          </p:cNvPr>
          <p:cNvSpPr txBox="1">
            <a:spLocks/>
          </p:cNvSpPr>
          <p:nvPr/>
        </p:nvSpPr>
        <p:spPr>
          <a:xfrm>
            <a:off x="0" y="833237"/>
            <a:ext cx="12196660" cy="502963"/>
          </a:xfrm>
          <a:prstGeom prst="rect">
            <a:avLst/>
          </a:prstGeom>
          <a:noFill/>
        </p:spPr>
        <p:txBody>
          <a:bodyPr wrap="square" lIns="5486400" rIns="1371600">
            <a:noAutofit/>
          </a:bodyPr>
          <a:lstStyle/>
          <a:p>
            <a:pPr algn="r">
              <a:lnSpc>
                <a:spcPts val="1950"/>
              </a:lnSpc>
              <a:spcAft>
                <a:spcPts val="2250"/>
              </a:spcAft>
              <a:buNone/>
            </a:pPr>
            <a:r>
              <a:rPr lang="en-US" sz="1600" b="0">
                <a:latin typeface="Arial" panose="020B0604020202020204" pitchFamily="34" charset="0"/>
              </a:rPr>
              <a:t>Our in-person courses provide valuable learning opportunities in a practical, hands-on environment.</a:t>
            </a:r>
            <a:endParaRPr lang="en-US" sz="1600">
              <a:latin typeface="Arial" panose="020B0604020202020204" pitchFamily="34" charset="0"/>
            </a:endParaRPr>
          </a:p>
        </p:txBody>
      </p:sp>
      <p:sp>
        <p:nvSpPr>
          <p:cNvPr id="10" name="TextBox 9">
            <a:extLst>
              <a:ext uri="{FF2B5EF4-FFF2-40B4-BE49-F238E27FC236}">
                <a16:creationId xmlns:a16="http://schemas.microsoft.com/office/drawing/2014/main" id="{82472BAC-A512-12C6-1A55-6A80D2C8055E}"/>
              </a:ext>
            </a:extLst>
          </p:cNvPr>
          <p:cNvSpPr txBox="1">
            <a:spLocks/>
          </p:cNvSpPr>
          <p:nvPr/>
        </p:nvSpPr>
        <p:spPr>
          <a:xfrm>
            <a:off x="0" y="1431579"/>
            <a:ext cx="12189668" cy="1077218"/>
          </a:xfrm>
          <a:prstGeom prst="rect">
            <a:avLst/>
          </a:prstGeom>
          <a:noFill/>
        </p:spPr>
        <p:txBody>
          <a:bodyPr wrap="square" anchor="ctr" anchorCtr="0">
            <a:noAutofit/>
          </a:bodyPr>
          <a:lstStyle/>
          <a:p>
            <a:pPr algn="ctr">
              <a:spcAft>
                <a:spcPts val="2250"/>
              </a:spcAft>
              <a:buNone/>
            </a:pPr>
            <a:r>
              <a:rPr lang="en-US" sz="3200" i="0">
                <a:solidFill>
                  <a:srgbClr val="1F497D"/>
                </a:solidFill>
                <a:effectLst/>
                <a:latin typeface="Arial" panose="020B0604020202020204" pitchFamily="34" charset="0"/>
              </a:rPr>
              <a:t>Integrated Pipeline Geohazard Management</a:t>
            </a:r>
            <a:br>
              <a:rPr lang="en-US" sz="3200" i="0">
                <a:solidFill>
                  <a:srgbClr val="1F497D"/>
                </a:solidFill>
                <a:effectLst/>
                <a:latin typeface="Arial" panose="020B0604020202020204" pitchFamily="34" charset="0"/>
              </a:rPr>
            </a:br>
            <a:r>
              <a:rPr lang="en-US" sz="3200" i="0">
                <a:solidFill>
                  <a:srgbClr val="1F497D"/>
                </a:solidFill>
                <a:effectLst/>
                <a:latin typeface="Arial" panose="020B0604020202020204" pitchFamily="34" charset="0"/>
              </a:rPr>
              <a:t>- A Practical Approach</a:t>
            </a:r>
          </a:p>
        </p:txBody>
      </p:sp>
      <p:sp>
        <p:nvSpPr>
          <p:cNvPr id="12" name="Content Placeholder 2">
            <a:extLst>
              <a:ext uri="{FF2B5EF4-FFF2-40B4-BE49-F238E27FC236}">
                <a16:creationId xmlns:a16="http://schemas.microsoft.com/office/drawing/2014/main" id="{37A50D0A-C9B2-A517-FCB6-171AD06BBCE9}"/>
              </a:ext>
            </a:extLst>
          </p:cNvPr>
          <p:cNvSpPr txBox="1">
            <a:spLocks/>
          </p:cNvSpPr>
          <p:nvPr/>
        </p:nvSpPr>
        <p:spPr>
          <a:xfrm>
            <a:off x="175889" y="3902894"/>
            <a:ext cx="5920111" cy="2955105"/>
          </a:xfrm>
          <a:prstGeom prst="rect">
            <a:avLst/>
          </a:prstGeom>
        </p:spPr>
        <p:txBody>
          <a:bodyPr lIns="0"/>
          <a:lstStyle>
            <a:defPPr>
              <a:defRPr lang="en-US"/>
            </a:defPPr>
            <a:lvl1pPr marL="225425" indent="-225425" eaLnBrk="1" hangingPunct="1">
              <a:spcBef>
                <a:spcPct val="20000"/>
              </a:spcBef>
              <a:buFont typeface="Arial" panose="020B0604020202020204" pitchFamily="34" charset="0"/>
              <a:buChar char="•"/>
              <a:tabLst>
                <a:tab pos="1600160" algn="l"/>
              </a:tabLst>
              <a:defRPr sz="2400" kern="0">
                <a:solidFill>
                  <a:srgbClr val="1F497D"/>
                </a:solidFill>
                <a:latin typeface="+mn-lt"/>
                <a:cs typeface="+mn-cs"/>
              </a:defRPr>
            </a:lvl1pPr>
            <a:lvl2pPr marL="628650" indent="-173038" eaLnBrk="1" hangingPunct="1">
              <a:spcBef>
                <a:spcPct val="20000"/>
              </a:spcBef>
              <a:buFont typeface="Arial" panose="020B0604020202020204" pitchFamily="34" charset="0"/>
              <a:buChar char="•"/>
              <a:tabLst>
                <a:tab pos="1600160" algn="l"/>
              </a:tabLst>
              <a:defRPr>
                <a:solidFill>
                  <a:srgbClr val="1F497D"/>
                </a:solidFill>
                <a:latin typeface="+mn-lt"/>
              </a:defRPr>
            </a:lvl2pPr>
            <a:lvl3pPr marL="225425" lvl="2" indent="0" eaLnBrk="1" hangingPunct="1">
              <a:spcBef>
                <a:spcPct val="20000"/>
              </a:spcBef>
              <a:buFont typeface="Arial" panose="020B0604020202020204" pitchFamily="34" charset="0"/>
              <a:buNone/>
              <a:tabLst>
                <a:tab pos="1598613" algn="l"/>
              </a:tabLst>
              <a:defRPr b="0" i="0">
                <a:latin typeface="Arial" panose="020B0604020202020204" pitchFamily="34" charset="0"/>
              </a:defRPr>
            </a:lvl3pPr>
            <a:lvl4pPr marL="1258888" indent="-174625" eaLnBrk="1" hangingPunct="1">
              <a:spcBef>
                <a:spcPct val="20000"/>
              </a:spcBef>
              <a:buFont typeface="Arial" panose="020B0604020202020204" pitchFamily="34" charset="0"/>
              <a:buChar char="•"/>
              <a:tabLst>
                <a:tab pos="1600160" algn="l"/>
              </a:tabLst>
              <a:defRPr sz="1600" i="0">
                <a:solidFill>
                  <a:srgbClr val="1F497D"/>
                </a:solidFill>
                <a:latin typeface="+mn-lt"/>
              </a:defRPr>
            </a:lvl4pPr>
            <a:lvl5pPr marL="1543050" indent="-115888" eaLnBrk="1" hangingPunct="1">
              <a:spcBef>
                <a:spcPct val="20000"/>
              </a:spcBef>
              <a:buFont typeface="Arial" panose="020B0604020202020204" pitchFamily="34" charset="0"/>
              <a:buChar char="•"/>
              <a:tabLst/>
              <a:defRPr sz="1400" i="0">
                <a:solidFill>
                  <a:srgbClr val="1F497D"/>
                </a:solidFill>
                <a:latin typeface="+mn-lt"/>
              </a:defRPr>
            </a:lvl5pPr>
            <a:lvl6pPr marL="2057349" indent="-171446" fontAlgn="base">
              <a:spcBef>
                <a:spcPct val="20000"/>
              </a:spcBef>
              <a:spcAft>
                <a:spcPct val="0"/>
              </a:spcAft>
              <a:buChar char="»"/>
              <a:tabLst>
                <a:tab pos="1600160" algn="l"/>
              </a:tabLst>
              <a:defRPr sz="1200" i="1">
                <a:solidFill>
                  <a:schemeClr val="tx1"/>
                </a:solidFill>
                <a:latin typeface="+mn-lt"/>
              </a:defRPr>
            </a:lvl6pPr>
            <a:lvl7pPr marL="2514537" indent="-171446" fontAlgn="base">
              <a:spcBef>
                <a:spcPct val="20000"/>
              </a:spcBef>
              <a:spcAft>
                <a:spcPct val="0"/>
              </a:spcAft>
              <a:buChar char="»"/>
              <a:tabLst>
                <a:tab pos="1600160" algn="l"/>
              </a:tabLst>
              <a:defRPr sz="1200" i="1">
                <a:solidFill>
                  <a:schemeClr val="tx1"/>
                </a:solidFill>
                <a:latin typeface="+mn-lt"/>
              </a:defRPr>
            </a:lvl7pPr>
            <a:lvl8pPr marL="2971726" indent="-171446" fontAlgn="base">
              <a:spcBef>
                <a:spcPct val="20000"/>
              </a:spcBef>
              <a:spcAft>
                <a:spcPct val="0"/>
              </a:spcAft>
              <a:buChar char="»"/>
              <a:tabLst>
                <a:tab pos="1600160" algn="l"/>
              </a:tabLst>
              <a:defRPr sz="1200" i="1">
                <a:solidFill>
                  <a:schemeClr val="tx1"/>
                </a:solidFill>
                <a:latin typeface="+mn-lt"/>
              </a:defRPr>
            </a:lvl8pPr>
            <a:lvl9pPr marL="3428914" indent="-171446" fontAlgn="base">
              <a:spcBef>
                <a:spcPct val="20000"/>
              </a:spcBef>
              <a:spcAft>
                <a:spcPct val="0"/>
              </a:spcAft>
              <a:buChar char="»"/>
              <a:tabLst>
                <a:tab pos="1600160" algn="l"/>
              </a:tabLst>
              <a:defRPr sz="1200" i="1">
                <a:solidFill>
                  <a:schemeClr val="tx1"/>
                </a:solidFill>
                <a:latin typeface="+mn-lt"/>
              </a:defRPr>
            </a:lvl9pPr>
          </a:lstStyle>
          <a:p>
            <a:pPr lvl="2" indent="-104775" algn="ctr"/>
            <a:r>
              <a:rPr lang="en-US" sz="1800" b="1"/>
              <a:t>Alex McKenzie-Johnson,</a:t>
            </a:r>
            <a:r>
              <a:rPr lang="en-US" sz="1800"/>
              <a:t> </a:t>
            </a:r>
            <a:r>
              <a:rPr lang="en-US" sz="1800" err="1"/>
              <a:t>TriCoast</a:t>
            </a:r>
            <a:r>
              <a:rPr lang="en-US" sz="1800"/>
              <a:t> </a:t>
            </a:r>
            <a:r>
              <a:rPr lang="en-US" sz="1800" err="1"/>
              <a:t>Geoservices</a:t>
            </a:r>
            <a:endParaRPr lang="en-US" sz="1800"/>
          </a:p>
          <a:p>
            <a:pPr lvl="2" indent="-104775" algn="ctr">
              <a:tabLst>
                <a:tab pos="1600160" algn="l"/>
              </a:tabLst>
            </a:pPr>
            <a:r>
              <a:rPr lang="en-US" sz="1600" i="1"/>
              <a:t>Instructor</a:t>
            </a:r>
          </a:p>
          <a:p>
            <a:pPr lvl="2" indent="-104775" algn="ctr"/>
            <a:r>
              <a:rPr lang="en-US" sz="1800" b="1"/>
              <a:t>Moness Rizkalla,</a:t>
            </a:r>
            <a:r>
              <a:rPr lang="en-US" sz="1800"/>
              <a:t> Via-Plus</a:t>
            </a:r>
          </a:p>
          <a:p>
            <a:pPr lvl="2" indent="-104775" algn="ctr">
              <a:tabLst>
                <a:tab pos="1600160" algn="l"/>
              </a:tabLst>
            </a:pPr>
            <a:r>
              <a:rPr lang="en-US" sz="1600" i="1"/>
              <a:t>Guest Speaker</a:t>
            </a:r>
          </a:p>
          <a:p>
            <a:pPr lvl="2" indent="-104775" algn="ctr"/>
            <a:endParaRPr lang="en-US" sz="800" b="1"/>
          </a:p>
          <a:p>
            <a:pPr lvl="2" indent="-104775" algn="ctr"/>
            <a:r>
              <a:rPr lang="en-US" sz="1600" b="1"/>
              <a:t>October 6-8</a:t>
            </a:r>
          </a:p>
          <a:p>
            <a:pPr lvl="2" indent="-104775" algn="ctr"/>
            <a:r>
              <a:rPr lang="en-US" sz="1600"/>
              <a:t>TC Energy Head Office - Calgary, Alberta CANADA</a:t>
            </a:r>
          </a:p>
        </p:txBody>
      </p:sp>
      <p:sp>
        <p:nvSpPr>
          <p:cNvPr id="2" name="TextBox 1">
            <a:extLst>
              <a:ext uri="{FF2B5EF4-FFF2-40B4-BE49-F238E27FC236}">
                <a16:creationId xmlns:a16="http://schemas.microsoft.com/office/drawing/2014/main" id="{D3B9F01C-5E07-DB33-7F3A-BC2122531337}"/>
              </a:ext>
            </a:extLst>
          </p:cNvPr>
          <p:cNvSpPr txBox="1"/>
          <p:nvPr/>
        </p:nvSpPr>
        <p:spPr>
          <a:xfrm>
            <a:off x="2475089" y="6108860"/>
            <a:ext cx="1376314" cy="400110"/>
          </a:xfrm>
          <a:prstGeom prst="rect">
            <a:avLst/>
          </a:prstGeom>
          <a:solidFill>
            <a:schemeClr val="accent5">
              <a:lumMod val="40000"/>
              <a:lumOff val="60000"/>
            </a:schemeClr>
          </a:solidFill>
          <a:ln w="38100">
            <a:solidFill>
              <a:schemeClr val="accent5">
                <a:lumMod val="75000"/>
              </a:schemeClr>
            </a:solidFill>
          </a:ln>
          <a:scene3d>
            <a:camera prst="orthographicFront"/>
            <a:lightRig rig="threePt" dir="t"/>
          </a:scene3d>
          <a:sp3d>
            <a:bevelT/>
          </a:sp3d>
        </p:spPr>
        <p:txBody>
          <a:bodyPr wrap="square" rtlCol="0">
            <a:spAutoFit/>
          </a:bodyPr>
          <a:lstStyle>
            <a:defPPr>
              <a:defRPr lang="en-US"/>
            </a:defPPr>
            <a:lvl1pPr algn="ctr">
              <a:defRPr>
                <a:solidFill>
                  <a:schemeClr val="accent4">
                    <a:lumMod val="50000"/>
                  </a:schemeClr>
                </a:solidFill>
                <a:latin typeface="Arial" panose="020B0604020202020204" pitchFamily="34" charset="0"/>
              </a:defRPr>
            </a:lvl1pPr>
          </a:lstStyle>
          <a:p>
            <a:r>
              <a:rPr lang="en-US">
                <a:hlinkClick r:id="rId5">
                  <a:extLst>
                    <a:ext uri="{A12FA001-AC4F-418D-AE19-62706E023703}">
                      <ahyp:hlinkClr xmlns:ahyp="http://schemas.microsoft.com/office/drawing/2018/hyperlinkcolor" val="tx"/>
                    </a:ext>
                  </a:extLst>
                </a:hlinkClick>
              </a:rPr>
              <a:t>Register</a:t>
            </a:r>
            <a:endParaRPr lang="en-US"/>
          </a:p>
        </p:txBody>
      </p:sp>
    </p:spTree>
    <p:extLst>
      <p:ext uri="{BB962C8B-B14F-4D97-AF65-F5344CB8AC3E}">
        <p14:creationId xmlns:p14="http://schemas.microsoft.com/office/powerpoint/2010/main" val="20165856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74200-953F-BB28-6B8B-3F0CCD1A31B4}"/>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0490C9D-2CAA-9FFB-899D-18985B3D2830}"/>
              </a:ext>
            </a:extLst>
          </p:cNvPr>
          <p:cNvPicPr>
            <a:picLocks noChangeAspect="1"/>
          </p:cNvPicPr>
          <p:nvPr/>
        </p:nvPicPr>
        <p:blipFill>
          <a:blip r:embed="rId2">
            <a:extLst>
              <a:ext uri="{28A0092B-C50C-407E-A947-70E740481C1C}">
                <a14:useLocalDpi xmlns:a14="http://schemas.microsoft.com/office/drawing/2010/main" val="0"/>
              </a:ext>
            </a:extLst>
          </a:blip>
          <a:srcRect l="24124" t="-193" r="259" b="193"/>
          <a:stretch>
            <a:fillRect/>
          </a:stretch>
        </p:blipFill>
        <p:spPr>
          <a:xfrm>
            <a:off x="0" y="2614660"/>
            <a:ext cx="5182216" cy="4243341"/>
          </a:xfrm>
          <a:prstGeom prst="rect">
            <a:avLst/>
          </a:prstGeom>
        </p:spPr>
      </p:pic>
      <p:sp>
        <p:nvSpPr>
          <p:cNvPr id="20" name="Rectangle 19">
            <a:extLst>
              <a:ext uri="{FF2B5EF4-FFF2-40B4-BE49-F238E27FC236}">
                <a16:creationId xmlns:a16="http://schemas.microsoft.com/office/drawing/2014/main" id="{A20515BC-8082-CD6E-E2D7-88AF07F12F7D}"/>
              </a:ext>
            </a:extLst>
          </p:cNvPr>
          <p:cNvSpPr/>
          <p:nvPr/>
        </p:nvSpPr>
        <p:spPr bwMode="auto">
          <a:xfrm>
            <a:off x="0" y="2614660"/>
            <a:ext cx="12189670" cy="4243340"/>
          </a:xfrm>
          <a:prstGeom prst="rect">
            <a:avLst/>
          </a:prstGeom>
          <a:gradFill>
            <a:gsLst>
              <a:gs pos="12000">
                <a:schemeClr val="bg1">
                  <a:alpha val="0"/>
                </a:schemeClr>
              </a:gs>
              <a:gs pos="41000">
                <a:schemeClr val="bg1"/>
              </a:gs>
            </a:gsLst>
            <a:lin ang="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11" name="Content Placeholder 2">
            <a:extLst>
              <a:ext uri="{FF2B5EF4-FFF2-40B4-BE49-F238E27FC236}">
                <a16:creationId xmlns:a16="http://schemas.microsoft.com/office/drawing/2014/main" id="{8716CB99-55DD-A46F-2205-2F7A1563944D}"/>
              </a:ext>
            </a:extLst>
          </p:cNvPr>
          <p:cNvSpPr txBox="1">
            <a:spLocks/>
          </p:cNvSpPr>
          <p:nvPr/>
        </p:nvSpPr>
        <p:spPr>
          <a:xfrm>
            <a:off x="5313889" y="2759736"/>
            <a:ext cx="6400800" cy="3052968"/>
          </a:xfrm>
          <a:prstGeom prst="rect">
            <a:avLst/>
          </a:prstGeom>
        </p:spPr>
        <p:txBody>
          <a:bodyPr/>
          <a:lstStyle>
            <a:lvl1pPr marL="225425" indent="-225425" algn="l" rtl="0" eaLnBrk="1" fontAlgn="base" hangingPunct="1">
              <a:spcBef>
                <a:spcPct val="20000"/>
              </a:spcBef>
              <a:spcAft>
                <a:spcPct val="0"/>
              </a:spcAft>
              <a:buFont typeface="Arial" panose="020B0604020202020204" pitchFamily="34" charset="0"/>
              <a:buChar char="•"/>
              <a:tabLst>
                <a:tab pos="1600160" algn="l"/>
              </a:tabLst>
              <a:defRPr sz="2400" b="1">
                <a:solidFill>
                  <a:srgbClr val="1F497D"/>
                </a:solidFill>
                <a:latin typeface="+mn-lt"/>
                <a:ea typeface="+mn-ea"/>
                <a:cs typeface="+mn-cs"/>
              </a:defRPr>
            </a:lvl1pPr>
            <a:lvl2pPr marL="628650" indent="-173038" algn="l" rtl="0" eaLnBrk="1" fontAlgn="base" hangingPunct="1">
              <a:spcBef>
                <a:spcPct val="20000"/>
              </a:spcBef>
              <a:spcAft>
                <a:spcPct val="0"/>
              </a:spcAft>
              <a:buFont typeface="Arial" panose="020B0604020202020204" pitchFamily="34" charset="0"/>
              <a:buChar char="•"/>
              <a:tabLst>
                <a:tab pos="1600160" algn="l"/>
              </a:tabLst>
              <a:defRPr sz="2000">
                <a:solidFill>
                  <a:srgbClr val="1F497D"/>
                </a:solidFill>
                <a:latin typeface="+mn-lt"/>
              </a:defRPr>
            </a:lvl2pPr>
            <a:lvl3pPr marL="914400" indent="-173038" algn="l" rtl="0" eaLnBrk="1" fontAlgn="base" hangingPunct="1">
              <a:spcBef>
                <a:spcPct val="20000"/>
              </a:spcBef>
              <a:spcAft>
                <a:spcPct val="0"/>
              </a:spcAft>
              <a:buFont typeface="Arial" panose="020B0604020202020204" pitchFamily="34" charset="0"/>
              <a:buChar char="•"/>
              <a:tabLst>
                <a:tab pos="1600160" algn="l"/>
              </a:tabLst>
              <a:defRPr sz="1800" i="0">
                <a:solidFill>
                  <a:srgbClr val="1F497D"/>
                </a:solidFill>
                <a:latin typeface="+mn-lt"/>
              </a:defRPr>
            </a:lvl3pPr>
            <a:lvl4pPr marL="1258888" indent="-174625" algn="l" rtl="0" eaLnBrk="1" fontAlgn="base" hangingPunct="1">
              <a:spcBef>
                <a:spcPct val="20000"/>
              </a:spcBef>
              <a:spcAft>
                <a:spcPct val="0"/>
              </a:spcAft>
              <a:buFont typeface="Arial" panose="020B0604020202020204" pitchFamily="34" charset="0"/>
              <a:buChar char="•"/>
              <a:tabLst>
                <a:tab pos="1600160" algn="l"/>
              </a:tabLst>
              <a:defRPr sz="1600" i="0">
                <a:solidFill>
                  <a:srgbClr val="1F497D"/>
                </a:solidFill>
                <a:latin typeface="+mn-lt"/>
              </a:defRPr>
            </a:lvl4pPr>
            <a:lvl5pPr marL="1543050" indent="-115888" algn="l" rtl="0" eaLnBrk="1" fontAlgn="base" hangingPunct="1">
              <a:spcBef>
                <a:spcPct val="20000"/>
              </a:spcBef>
              <a:spcAft>
                <a:spcPct val="0"/>
              </a:spcAft>
              <a:buFont typeface="Arial" panose="020B0604020202020204" pitchFamily="34" charset="0"/>
              <a:buChar char="•"/>
              <a:tabLst/>
              <a:defRPr sz="1400" i="0">
                <a:solidFill>
                  <a:srgbClr val="1F497D"/>
                </a:solidFill>
                <a:latin typeface="+mn-lt"/>
              </a:defRPr>
            </a:lvl5pPr>
            <a:lvl6pPr marL="2057349" indent="-171446" algn="l" rtl="0" eaLnBrk="1" fontAlgn="base" hangingPunct="1">
              <a:spcBef>
                <a:spcPct val="20000"/>
              </a:spcBef>
              <a:spcAft>
                <a:spcPct val="0"/>
              </a:spcAft>
              <a:buChar char="»"/>
              <a:tabLst>
                <a:tab pos="1600160" algn="l"/>
              </a:tabLst>
              <a:defRPr sz="1200" i="1">
                <a:solidFill>
                  <a:schemeClr val="tx1"/>
                </a:solidFill>
                <a:latin typeface="+mn-lt"/>
              </a:defRPr>
            </a:lvl6pPr>
            <a:lvl7pPr marL="2514537" indent="-171446" algn="l" rtl="0" eaLnBrk="1" fontAlgn="base" hangingPunct="1">
              <a:spcBef>
                <a:spcPct val="20000"/>
              </a:spcBef>
              <a:spcAft>
                <a:spcPct val="0"/>
              </a:spcAft>
              <a:buChar char="»"/>
              <a:tabLst>
                <a:tab pos="1600160" algn="l"/>
              </a:tabLst>
              <a:defRPr sz="1200" i="1">
                <a:solidFill>
                  <a:schemeClr val="tx1"/>
                </a:solidFill>
                <a:latin typeface="+mn-lt"/>
              </a:defRPr>
            </a:lvl7pPr>
            <a:lvl8pPr marL="2971726" indent="-171446" algn="l" rtl="0" eaLnBrk="1" fontAlgn="base" hangingPunct="1">
              <a:spcBef>
                <a:spcPct val="20000"/>
              </a:spcBef>
              <a:spcAft>
                <a:spcPct val="0"/>
              </a:spcAft>
              <a:buChar char="»"/>
              <a:tabLst>
                <a:tab pos="1600160" algn="l"/>
              </a:tabLst>
              <a:defRPr sz="1200" i="1">
                <a:solidFill>
                  <a:schemeClr val="tx1"/>
                </a:solidFill>
                <a:latin typeface="+mn-lt"/>
              </a:defRPr>
            </a:lvl8pPr>
            <a:lvl9pPr marL="3428914" indent="-171446" algn="l" rtl="0" eaLnBrk="1" fontAlgn="base" hangingPunct="1">
              <a:spcBef>
                <a:spcPct val="20000"/>
              </a:spcBef>
              <a:spcAft>
                <a:spcPct val="0"/>
              </a:spcAft>
              <a:buChar char="»"/>
              <a:tabLst>
                <a:tab pos="1600160" algn="l"/>
              </a:tabLst>
              <a:defRPr sz="1200" i="1">
                <a:solidFill>
                  <a:schemeClr val="tx1"/>
                </a:solidFill>
                <a:latin typeface="+mn-lt"/>
              </a:defRPr>
            </a:lvl9pPr>
          </a:lstStyle>
          <a:p>
            <a:pPr marL="225425" lvl="2" indent="0">
              <a:buNone/>
              <a:tabLst>
                <a:tab pos="1598613" algn="l"/>
              </a:tabLst>
            </a:pPr>
            <a:r>
              <a:rPr lang="en-US" b="0">
                <a:solidFill>
                  <a:schemeClr val="tx2"/>
                </a:solidFill>
                <a:latin typeface="Arial" panose="020B0604020202020204" pitchFamily="34" charset="0"/>
              </a:rPr>
              <a:t>Leverages PRCI’s extensive inventory of pipeline defects</a:t>
            </a:r>
            <a:br>
              <a:rPr lang="en-US" b="0">
                <a:solidFill>
                  <a:schemeClr val="tx2"/>
                </a:solidFill>
                <a:latin typeface="Arial" panose="020B0604020202020204" pitchFamily="34" charset="0"/>
              </a:rPr>
            </a:br>
            <a:r>
              <a:rPr lang="en-US" b="0">
                <a:solidFill>
                  <a:schemeClr val="tx2"/>
                </a:solidFill>
                <a:latin typeface="Arial" panose="020B0604020202020204" pitchFamily="34" charset="0"/>
              </a:rPr>
              <a:t>as a basis for case studies that explore standard and</a:t>
            </a:r>
            <a:br>
              <a:rPr lang="en-US" b="0">
                <a:solidFill>
                  <a:schemeClr val="tx2"/>
                </a:solidFill>
                <a:latin typeface="Arial" panose="020B0604020202020204" pitchFamily="34" charset="0"/>
              </a:rPr>
            </a:br>
            <a:r>
              <a:rPr lang="en-US" b="0">
                <a:solidFill>
                  <a:schemeClr val="tx2"/>
                </a:solidFill>
                <a:latin typeface="Arial" panose="020B0604020202020204" pitchFamily="34" charset="0"/>
              </a:rPr>
              <a:t>non-routine repair situations based on the pipeline repair manual.</a:t>
            </a:r>
          </a:p>
          <a:p>
            <a:pPr marL="58737" lvl="2" indent="0" algn="ctr">
              <a:buNone/>
            </a:pPr>
            <a:endParaRPr lang="en-US" sz="2000" b="0">
              <a:solidFill>
                <a:schemeClr val="tx2"/>
              </a:solidFill>
              <a:latin typeface="Arial" panose="020B0604020202020204" pitchFamily="34" charset="0"/>
            </a:endParaRPr>
          </a:p>
          <a:p>
            <a:pPr marL="58737" lvl="2" indent="0" algn="ctr">
              <a:buNone/>
            </a:pPr>
            <a:r>
              <a:rPr lang="en-US">
                <a:solidFill>
                  <a:schemeClr val="tx2"/>
                </a:solidFill>
                <a:latin typeface="Arial" panose="020B0604020202020204" pitchFamily="34" charset="0"/>
              </a:rPr>
              <a:t>Melissa Gould</a:t>
            </a:r>
            <a:r>
              <a:rPr lang="en-US" b="0">
                <a:solidFill>
                  <a:schemeClr val="tx2"/>
                </a:solidFill>
                <a:latin typeface="Arial" panose="020B0604020202020204" pitchFamily="34" charset="0"/>
              </a:rPr>
              <a:t>, DNV</a:t>
            </a:r>
          </a:p>
          <a:p>
            <a:pPr marL="58737" lvl="2" indent="0" algn="ctr">
              <a:buNone/>
            </a:pPr>
            <a:r>
              <a:rPr lang="en-US" sz="1600" b="0" i="1">
                <a:solidFill>
                  <a:schemeClr val="tx2"/>
                </a:solidFill>
                <a:latin typeface="Arial" panose="020B0604020202020204" pitchFamily="34" charset="0"/>
              </a:rPr>
              <a:t>Instructor</a:t>
            </a:r>
          </a:p>
          <a:p>
            <a:pPr marL="58737" lvl="2" indent="0" algn="ctr">
              <a:buNone/>
            </a:pPr>
            <a:endParaRPr lang="en-US" sz="1600"/>
          </a:p>
          <a:p>
            <a:pPr marL="58737" lvl="2" indent="0" algn="ctr">
              <a:buNone/>
            </a:pPr>
            <a:r>
              <a:rPr lang="en-US" sz="1600"/>
              <a:t>October 13-14</a:t>
            </a:r>
          </a:p>
          <a:p>
            <a:pPr marL="58737" lvl="2" indent="0" algn="ctr">
              <a:buNone/>
            </a:pPr>
            <a:r>
              <a:rPr lang="en-US" sz="1600" b="0"/>
              <a:t>Technology Development Center - Houston, TX</a:t>
            </a:r>
            <a:endParaRPr lang="en-US" sz="1600" b="0" kern="0">
              <a:solidFill>
                <a:schemeClr val="accent4"/>
              </a:solidFill>
            </a:endParaRPr>
          </a:p>
          <a:p>
            <a:pPr marL="58737" lvl="2" indent="0" algn="ctr">
              <a:buNone/>
            </a:pPr>
            <a:endParaRPr lang="en-US" b="0"/>
          </a:p>
          <a:p>
            <a:pPr marL="58737" lvl="2" indent="0" algn="ctr">
              <a:buNone/>
            </a:pPr>
            <a:endParaRPr lang="en-US" sz="2000" b="0">
              <a:solidFill>
                <a:schemeClr val="tx2"/>
              </a:solidFill>
              <a:latin typeface="Arial" panose="020B0604020202020204" pitchFamily="34" charset="0"/>
            </a:endParaRPr>
          </a:p>
          <a:p>
            <a:pPr marL="741362" lvl="2" indent="0">
              <a:buFont typeface="Arial" panose="020B0604020202020204" pitchFamily="34" charset="0"/>
              <a:buNone/>
            </a:pPr>
            <a:endParaRPr lang="en-US" b="0" kern="0"/>
          </a:p>
          <a:p>
            <a:endParaRPr lang="en-US" kern="0"/>
          </a:p>
          <a:p>
            <a:endParaRPr lang="en-US" kern="0"/>
          </a:p>
        </p:txBody>
      </p:sp>
      <p:sp>
        <p:nvSpPr>
          <p:cNvPr id="14" name="Rectangle 13">
            <a:extLst>
              <a:ext uri="{FF2B5EF4-FFF2-40B4-BE49-F238E27FC236}">
                <a16:creationId xmlns:a16="http://schemas.microsoft.com/office/drawing/2014/main" id="{D0F0C722-7834-A831-4167-6AAEB5460A67}"/>
              </a:ext>
            </a:extLst>
          </p:cNvPr>
          <p:cNvSpPr/>
          <p:nvPr/>
        </p:nvSpPr>
        <p:spPr bwMode="auto">
          <a:xfrm>
            <a:off x="2330" y="3251"/>
            <a:ext cx="12192000" cy="2611409"/>
          </a:xfrm>
          <a:prstGeom prst="rect">
            <a:avLst/>
          </a:prstGeom>
          <a:gradFill>
            <a:gsLst>
              <a:gs pos="12000">
                <a:schemeClr val="bg1"/>
              </a:gs>
              <a:gs pos="59000">
                <a:schemeClr val="bg1"/>
              </a:gs>
              <a:gs pos="0">
                <a:srgbClr val="D7F3F3"/>
              </a:gs>
              <a:gs pos="83000">
                <a:srgbClr val="00B3B5">
                  <a:alpha val="22000"/>
                </a:srgbClr>
              </a:gs>
              <a:gs pos="100000">
                <a:srgbClr val="203864">
                  <a:alpha val="91000"/>
                </a:srgbClr>
              </a:gs>
            </a:gsLst>
            <a:lin ang="24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15" name="TextBox 14">
            <a:extLst>
              <a:ext uri="{FF2B5EF4-FFF2-40B4-BE49-F238E27FC236}">
                <a16:creationId xmlns:a16="http://schemas.microsoft.com/office/drawing/2014/main" id="{3DEC3236-7CB9-0D47-7876-894990B53EF1}"/>
              </a:ext>
            </a:extLst>
          </p:cNvPr>
          <p:cNvSpPr txBox="1">
            <a:spLocks/>
          </p:cNvSpPr>
          <p:nvPr/>
        </p:nvSpPr>
        <p:spPr>
          <a:xfrm>
            <a:off x="-1" y="549085"/>
            <a:ext cx="12189669" cy="594403"/>
          </a:xfrm>
          <a:prstGeom prst="rect">
            <a:avLst/>
          </a:prstGeom>
          <a:noFill/>
        </p:spPr>
        <p:txBody>
          <a:bodyPr wrap="square" rIns="1371600">
            <a:noAutofit/>
          </a:bodyPr>
          <a:lstStyle/>
          <a:p>
            <a:pPr algn="r">
              <a:lnSpc>
                <a:spcPts val="1950"/>
              </a:lnSpc>
              <a:spcAft>
                <a:spcPts val="0"/>
              </a:spcAft>
              <a:buNone/>
            </a:pPr>
            <a:r>
              <a:rPr lang="en-US" sz="3600" i="0">
                <a:solidFill>
                  <a:srgbClr val="1F497D"/>
                </a:solidFill>
                <a:effectLst/>
                <a:latin typeface="open-sans"/>
              </a:rPr>
              <a:t>In-Person Courses</a:t>
            </a:r>
          </a:p>
        </p:txBody>
      </p:sp>
      <p:pic>
        <p:nvPicPr>
          <p:cNvPr id="16" name="Picture 15">
            <a:extLst>
              <a:ext uri="{FF2B5EF4-FFF2-40B4-BE49-F238E27FC236}">
                <a16:creationId xmlns:a16="http://schemas.microsoft.com/office/drawing/2014/main" id="{5E0B0BCB-EC80-91F7-0683-7784BE1BB426}"/>
              </a:ext>
            </a:extLst>
          </p:cNvPr>
          <p:cNvPicPr/>
          <p:nvPr/>
        </p:nvPicPr>
        <p:blipFill>
          <a:blip r:embed="rId3">
            <a:extLst>
              <a:ext uri="{28A0092B-C50C-407E-A947-70E740481C1C}">
                <a14:useLocalDpi xmlns:a14="http://schemas.microsoft.com/office/drawing/2010/main" val="0"/>
              </a:ext>
            </a:extLst>
          </a:blip>
          <a:stretch>
            <a:fillRect/>
          </a:stretch>
        </p:blipFill>
        <p:spPr>
          <a:xfrm>
            <a:off x="182880" y="0"/>
            <a:ext cx="5415902" cy="1410391"/>
          </a:xfrm>
          <a:prstGeom prst="rect">
            <a:avLst/>
          </a:prstGeom>
        </p:spPr>
      </p:pic>
      <p:sp>
        <p:nvSpPr>
          <p:cNvPr id="17" name="Rectangle 16">
            <a:extLst>
              <a:ext uri="{FF2B5EF4-FFF2-40B4-BE49-F238E27FC236}">
                <a16:creationId xmlns:a16="http://schemas.microsoft.com/office/drawing/2014/main" id="{9D93D11D-C010-2199-393F-9828BDF9AFF1}"/>
              </a:ext>
            </a:extLst>
          </p:cNvPr>
          <p:cNvSpPr/>
          <p:nvPr/>
        </p:nvSpPr>
        <p:spPr bwMode="auto">
          <a:xfrm flipV="1">
            <a:off x="0" y="2611407"/>
            <a:ext cx="12192000" cy="45719"/>
          </a:xfrm>
          <a:prstGeom prst="rect">
            <a:avLst/>
          </a:prstGeom>
          <a:solidFill>
            <a:schemeClr val="accent4">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18" name="TextBox 17">
            <a:extLst>
              <a:ext uri="{FF2B5EF4-FFF2-40B4-BE49-F238E27FC236}">
                <a16:creationId xmlns:a16="http://schemas.microsoft.com/office/drawing/2014/main" id="{00CDAFA6-2495-AD7F-F469-C6427055FC1D}"/>
              </a:ext>
            </a:extLst>
          </p:cNvPr>
          <p:cNvSpPr txBox="1">
            <a:spLocks/>
          </p:cNvSpPr>
          <p:nvPr/>
        </p:nvSpPr>
        <p:spPr>
          <a:xfrm>
            <a:off x="0" y="833237"/>
            <a:ext cx="12196660" cy="502963"/>
          </a:xfrm>
          <a:prstGeom prst="rect">
            <a:avLst/>
          </a:prstGeom>
          <a:noFill/>
        </p:spPr>
        <p:txBody>
          <a:bodyPr wrap="square" lIns="5486400" rIns="1371600">
            <a:noAutofit/>
          </a:bodyPr>
          <a:lstStyle/>
          <a:p>
            <a:pPr algn="r">
              <a:lnSpc>
                <a:spcPts val="1950"/>
              </a:lnSpc>
              <a:spcAft>
                <a:spcPts val="2250"/>
              </a:spcAft>
              <a:buNone/>
            </a:pPr>
            <a:r>
              <a:rPr lang="en-US" sz="1600" b="0">
                <a:latin typeface="Arial" panose="020B0604020202020204" pitchFamily="34" charset="0"/>
              </a:rPr>
              <a:t>Our in-person courses provide valuable learning opportunities in a practical, hands-on environment.</a:t>
            </a:r>
            <a:endParaRPr lang="en-US" sz="1600">
              <a:latin typeface="Arial" panose="020B0604020202020204" pitchFamily="34" charset="0"/>
            </a:endParaRPr>
          </a:p>
        </p:txBody>
      </p:sp>
      <p:sp>
        <p:nvSpPr>
          <p:cNvPr id="19" name="TextBox 18">
            <a:extLst>
              <a:ext uri="{FF2B5EF4-FFF2-40B4-BE49-F238E27FC236}">
                <a16:creationId xmlns:a16="http://schemas.microsoft.com/office/drawing/2014/main" id="{77823DA1-3E8D-24CC-0AC6-60AEC78655CF}"/>
              </a:ext>
            </a:extLst>
          </p:cNvPr>
          <p:cNvSpPr txBox="1">
            <a:spLocks/>
          </p:cNvSpPr>
          <p:nvPr/>
        </p:nvSpPr>
        <p:spPr>
          <a:xfrm>
            <a:off x="0" y="1431579"/>
            <a:ext cx="12189668" cy="1077218"/>
          </a:xfrm>
          <a:prstGeom prst="rect">
            <a:avLst/>
          </a:prstGeom>
          <a:noFill/>
        </p:spPr>
        <p:txBody>
          <a:bodyPr wrap="square" anchor="ctr" anchorCtr="0">
            <a:noAutofit/>
          </a:bodyPr>
          <a:lstStyle/>
          <a:p>
            <a:pPr algn="ctr">
              <a:spcAft>
                <a:spcPts val="2250"/>
              </a:spcAft>
              <a:buNone/>
            </a:pPr>
            <a:r>
              <a:rPr lang="en-US" sz="3200" i="0">
                <a:solidFill>
                  <a:srgbClr val="1F497D"/>
                </a:solidFill>
                <a:effectLst/>
                <a:latin typeface="Arial" panose="020B0604020202020204" pitchFamily="34" charset="0"/>
              </a:rPr>
              <a:t>Practical Pipeline Repair Training</a:t>
            </a:r>
          </a:p>
        </p:txBody>
      </p:sp>
      <p:sp>
        <p:nvSpPr>
          <p:cNvPr id="7" name="TextBox 6">
            <a:extLst>
              <a:ext uri="{FF2B5EF4-FFF2-40B4-BE49-F238E27FC236}">
                <a16:creationId xmlns:a16="http://schemas.microsoft.com/office/drawing/2014/main" id="{5AF3D008-AC64-9B08-541B-EC37CA4CEE78}"/>
              </a:ext>
            </a:extLst>
          </p:cNvPr>
          <p:cNvSpPr txBox="1"/>
          <p:nvPr/>
        </p:nvSpPr>
        <p:spPr>
          <a:xfrm>
            <a:off x="7826132" y="6023498"/>
            <a:ext cx="1376314" cy="400110"/>
          </a:xfrm>
          <a:prstGeom prst="rect">
            <a:avLst/>
          </a:prstGeom>
          <a:solidFill>
            <a:schemeClr val="accent5">
              <a:lumMod val="40000"/>
              <a:lumOff val="60000"/>
            </a:schemeClr>
          </a:solidFill>
          <a:ln w="38100">
            <a:solidFill>
              <a:schemeClr val="accent5">
                <a:lumMod val="75000"/>
              </a:schemeClr>
            </a:solidFill>
          </a:ln>
          <a:scene3d>
            <a:camera prst="orthographicFront"/>
            <a:lightRig rig="threePt" dir="t"/>
          </a:scene3d>
          <a:sp3d>
            <a:bevelT/>
          </a:sp3d>
        </p:spPr>
        <p:txBody>
          <a:bodyPr wrap="square" rtlCol="0">
            <a:spAutoFit/>
          </a:bodyPr>
          <a:lstStyle>
            <a:defPPr>
              <a:defRPr lang="en-US"/>
            </a:defPPr>
            <a:lvl1pPr algn="ctr">
              <a:defRPr>
                <a:solidFill>
                  <a:schemeClr val="accent4">
                    <a:lumMod val="50000"/>
                  </a:schemeClr>
                </a:solidFill>
                <a:latin typeface="Arial" panose="020B0604020202020204" pitchFamily="34" charset="0"/>
              </a:defRPr>
            </a:lvl1pPr>
          </a:lstStyle>
          <a:p>
            <a:r>
              <a:rPr lang="en-US">
                <a:hlinkClick r:id="rId4">
                  <a:extLst>
                    <a:ext uri="{A12FA001-AC4F-418D-AE19-62706E023703}">
                      <ahyp:hlinkClr xmlns:ahyp="http://schemas.microsoft.com/office/drawing/2018/hyperlinkcolor" val="tx"/>
                    </a:ext>
                  </a:extLst>
                </a:hlinkClick>
              </a:rPr>
              <a:t>Register</a:t>
            </a:r>
            <a:endParaRPr lang="en-US"/>
          </a:p>
        </p:txBody>
      </p:sp>
    </p:spTree>
    <p:extLst>
      <p:ext uri="{BB962C8B-B14F-4D97-AF65-F5344CB8AC3E}">
        <p14:creationId xmlns:p14="http://schemas.microsoft.com/office/powerpoint/2010/main" val="22151260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CBA326-9DED-2E06-81D5-66FFD1C4822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352C56C-D8EF-96F7-7A14-F0B8935BBA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17911"/>
            <a:ext cx="6365010" cy="4243340"/>
          </a:xfrm>
          <a:prstGeom prst="rect">
            <a:avLst/>
          </a:prstGeom>
        </p:spPr>
      </p:pic>
      <p:sp>
        <p:nvSpPr>
          <p:cNvPr id="11" name="Rectangle 10">
            <a:extLst>
              <a:ext uri="{FF2B5EF4-FFF2-40B4-BE49-F238E27FC236}">
                <a16:creationId xmlns:a16="http://schemas.microsoft.com/office/drawing/2014/main" id="{2B57FBEC-2EB6-D348-AB5C-6A796CC3E4B7}"/>
              </a:ext>
            </a:extLst>
          </p:cNvPr>
          <p:cNvSpPr/>
          <p:nvPr/>
        </p:nvSpPr>
        <p:spPr bwMode="auto">
          <a:xfrm>
            <a:off x="0" y="2614660"/>
            <a:ext cx="12189670" cy="4243340"/>
          </a:xfrm>
          <a:prstGeom prst="rect">
            <a:avLst/>
          </a:prstGeom>
          <a:gradFill>
            <a:gsLst>
              <a:gs pos="22000">
                <a:schemeClr val="bg1">
                  <a:alpha val="0"/>
                </a:schemeClr>
              </a:gs>
              <a:gs pos="45000">
                <a:schemeClr val="bg1"/>
              </a:gs>
            </a:gsLst>
            <a:lin ang="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4" name="Content Placeholder 2">
            <a:extLst>
              <a:ext uri="{FF2B5EF4-FFF2-40B4-BE49-F238E27FC236}">
                <a16:creationId xmlns:a16="http://schemas.microsoft.com/office/drawing/2014/main" id="{A7C47A1F-25B1-C650-8FAB-383074E6365C}"/>
              </a:ext>
            </a:extLst>
          </p:cNvPr>
          <p:cNvSpPr txBox="1">
            <a:spLocks/>
          </p:cNvSpPr>
          <p:nvPr/>
        </p:nvSpPr>
        <p:spPr>
          <a:xfrm>
            <a:off x="5577840" y="2834640"/>
            <a:ext cx="6400800" cy="3955937"/>
          </a:xfrm>
          <a:prstGeom prst="rect">
            <a:avLst/>
          </a:prstGeom>
        </p:spPr>
        <p:txBody>
          <a:bodyPr/>
          <a:lstStyle>
            <a:lvl1pPr marL="225425" indent="-225425" algn="l" rtl="0" eaLnBrk="1" fontAlgn="base" hangingPunct="1">
              <a:spcBef>
                <a:spcPct val="20000"/>
              </a:spcBef>
              <a:spcAft>
                <a:spcPct val="0"/>
              </a:spcAft>
              <a:buFont typeface="Arial" panose="020B0604020202020204" pitchFamily="34" charset="0"/>
              <a:buChar char="•"/>
              <a:tabLst>
                <a:tab pos="1600160" algn="l"/>
              </a:tabLst>
              <a:defRPr sz="2400" b="1">
                <a:solidFill>
                  <a:srgbClr val="1F497D"/>
                </a:solidFill>
                <a:latin typeface="+mn-lt"/>
                <a:ea typeface="+mn-ea"/>
                <a:cs typeface="+mn-cs"/>
              </a:defRPr>
            </a:lvl1pPr>
            <a:lvl2pPr marL="628650" indent="-173038" algn="l" rtl="0" eaLnBrk="1" fontAlgn="base" hangingPunct="1">
              <a:spcBef>
                <a:spcPct val="20000"/>
              </a:spcBef>
              <a:spcAft>
                <a:spcPct val="0"/>
              </a:spcAft>
              <a:buFont typeface="Arial" panose="020B0604020202020204" pitchFamily="34" charset="0"/>
              <a:buChar char="•"/>
              <a:tabLst>
                <a:tab pos="1600160" algn="l"/>
              </a:tabLst>
              <a:defRPr sz="2000">
                <a:solidFill>
                  <a:srgbClr val="1F497D"/>
                </a:solidFill>
                <a:latin typeface="+mn-lt"/>
              </a:defRPr>
            </a:lvl2pPr>
            <a:lvl3pPr marL="914400" indent="-173038" algn="l" rtl="0" eaLnBrk="1" fontAlgn="base" hangingPunct="1">
              <a:spcBef>
                <a:spcPct val="20000"/>
              </a:spcBef>
              <a:spcAft>
                <a:spcPct val="0"/>
              </a:spcAft>
              <a:buFont typeface="Arial" panose="020B0604020202020204" pitchFamily="34" charset="0"/>
              <a:buChar char="•"/>
              <a:tabLst>
                <a:tab pos="1600160" algn="l"/>
              </a:tabLst>
              <a:defRPr sz="1800" i="0">
                <a:solidFill>
                  <a:srgbClr val="1F497D"/>
                </a:solidFill>
                <a:latin typeface="+mn-lt"/>
              </a:defRPr>
            </a:lvl3pPr>
            <a:lvl4pPr marL="1258888" indent="-174625" algn="l" rtl="0" eaLnBrk="1" fontAlgn="base" hangingPunct="1">
              <a:spcBef>
                <a:spcPct val="20000"/>
              </a:spcBef>
              <a:spcAft>
                <a:spcPct val="0"/>
              </a:spcAft>
              <a:buFont typeface="Arial" panose="020B0604020202020204" pitchFamily="34" charset="0"/>
              <a:buChar char="•"/>
              <a:tabLst>
                <a:tab pos="1600160" algn="l"/>
              </a:tabLst>
              <a:defRPr sz="1600" i="0">
                <a:solidFill>
                  <a:srgbClr val="1F497D"/>
                </a:solidFill>
                <a:latin typeface="+mn-lt"/>
              </a:defRPr>
            </a:lvl4pPr>
            <a:lvl5pPr marL="1543050" indent="-115888" algn="l" rtl="0" eaLnBrk="1" fontAlgn="base" hangingPunct="1">
              <a:spcBef>
                <a:spcPct val="20000"/>
              </a:spcBef>
              <a:spcAft>
                <a:spcPct val="0"/>
              </a:spcAft>
              <a:buFont typeface="Arial" panose="020B0604020202020204" pitchFamily="34" charset="0"/>
              <a:buChar char="•"/>
              <a:tabLst/>
              <a:defRPr sz="1400" i="0">
                <a:solidFill>
                  <a:srgbClr val="1F497D"/>
                </a:solidFill>
                <a:latin typeface="+mn-lt"/>
              </a:defRPr>
            </a:lvl5pPr>
            <a:lvl6pPr marL="2057349" indent="-171446" algn="l" rtl="0" eaLnBrk="1" fontAlgn="base" hangingPunct="1">
              <a:spcBef>
                <a:spcPct val="20000"/>
              </a:spcBef>
              <a:spcAft>
                <a:spcPct val="0"/>
              </a:spcAft>
              <a:buChar char="»"/>
              <a:tabLst>
                <a:tab pos="1600160" algn="l"/>
              </a:tabLst>
              <a:defRPr sz="1200" i="1">
                <a:solidFill>
                  <a:schemeClr val="tx1"/>
                </a:solidFill>
                <a:latin typeface="+mn-lt"/>
              </a:defRPr>
            </a:lvl6pPr>
            <a:lvl7pPr marL="2514537" indent="-171446" algn="l" rtl="0" eaLnBrk="1" fontAlgn="base" hangingPunct="1">
              <a:spcBef>
                <a:spcPct val="20000"/>
              </a:spcBef>
              <a:spcAft>
                <a:spcPct val="0"/>
              </a:spcAft>
              <a:buChar char="»"/>
              <a:tabLst>
                <a:tab pos="1600160" algn="l"/>
              </a:tabLst>
              <a:defRPr sz="1200" i="1">
                <a:solidFill>
                  <a:schemeClr val="tx1"/>
                </a:solidFill>
                <a:latin typeface="+mn-lt"/>
              </a:defRPr>
            </a:lvl7pPr>
            <a:lvl8pPr marL="2971726" indent="-171446" algn="l" rtl="0" eaLnBrk="1" fontAlgn="base" hangingPunct="1">
              <a:spcBef>
                <a:spcPct val="20000"/>
              </a:spcBef>
              <a:spcAft>
                <a:spcPct val="0"/>
              </a:spcAft>
              <a:buChar char="»"/>
              <a:tabLst>
                <a:tab pos="1600160" algn="l"/>
              </a:tabLst>
              <a:defRPr sz="1200" i="1">
                <a:solidFill>
                  <a:schemeClr val="tx1"/>
                </a:solidFill>
                <a:latin typeface="+mn-lt"/>
              </a:defRPr>
            </a:lvl8pPr>
            <a:lvl9pPr marL="3428914" indent="-171446" algn="l" rtl="0" eaLnBrk="1" fontAlgn="base" hangingPunct="1">
              <a:spcBef>
                <a:spcPct val="20000"/>
              </a:spcBef>
              <a:spcAft>
                <a:spcPct val="0"/>
              </a:spcAft>
              <a:buChar char="»"/>
              <a:tabLst>
                <a:tab pos="1600160" algn="l"/>
              </a:tabLst>
              <a:defRPr sz="1200" i="1">
                <a:solidFill>
                  <a:schemeClr val="tx1"/>
                </a:solidFill>
                <a:latin typeface="+mn-lt"/>
              </a:defRPr>
            </a:lvl9pPr>
          </a:lstStyle>
          <a:p>
            <a:pPr marL="225425" lvl="2" indent="0">
              <a:buNone/>
              <a:tabLst>
                <a:tab pos="1598613" algn="l"/>
              </a:tabLst>
            </a:pPr>
            <a:r>
              <a:rPr lang="en-US" sz="2000" b="0">
                <a:solidFill>
                  <a:schemeClr val="tx2"/>
                </a:solidFill>
                <a:latin typeface="Arial" panose="020B0604020202020204" pitchFamily="34" charset="0"/>
              </a:rPr>
              <a:t>gives participants a holistic view of greenhouse gas emissions, focused on pipeline facilities (e.g. compressors, pump stations).</a:t>
            </a:r>
          </a:p>
          <a:p>
            <a:pPr marL="58737" lvl="2" indent="0" algn="ctr">
              <a:buNone/>
            </a:pPr>
            <a:endParaRPr lang="en-US" sz="2000" b="0">
              <a:solidFill>
                <a:schemeClr val="tx2"/>
              </a:solidFill>
              <a:latin typeface="Arial" panose="020B0604020202020204" pitchFamily="34" charset="0"/>
            </a:endParaRPr>
          </a:p>
          <a:p>
            <a:pPr marL="58737" lvl="2" indent="0" algn="ctr">
              <a:buNone/>
            </a:pPr>
            <a:r>
              <a:rPr lang="en-US" sz="2000">
                <a:solidFill>
                  <a:schemeClr val="tx2"/>
                </a:solidFill>
                <a:latin typeface="Arial" panose="020B0604020202020204" pitchFamily="34" charset="0"/>
              </a:rPr>
              <a:t>Warren Peterson,</a:t>
            </a:r>
            <a:r>
              <a:rPr lang="en-US" sz="2000" b="0">
                <a:solidFill>
                  <a:schemeClr val="tx2"/>
                </a:solidFill>
                <a:latin typeface="Arial" panose="020B0604020202020204" pitchFamily="34" charset="0"/>
              </a:rPr>
              <a:t> Consultant</a:t>
            </a:r>
          </a:p>
          <a:p>
            <a:pPr marL="58737" lvl="2" indent="0" algn="ctr">
              <a:buNone/>
            </a:pPr>
            <a:r>
              <a:rPr lang="en-US" sz="1600" b="0" i="1">
                <a:solidFill>
                  <a:schemeClr val="tx2"/>
                </a:solidFill>
                <a:latin typeface="Arial" panose="020B0604020202020204" pitchFamily="34" charset="0"/>
              </a:rPr>
              <a:t>Instructor</a:t>
            </a:r>
          </a:p>
          <a:p>
            <a:pPr marL="58737" lvl="2" indent="0" algn="ctr">
              <a:buNone/>
            </a:pPr>
            <a:endParaRPr lang="en-US"/>
          </a:p>
          <a:p>
            <a:pPr marL="58737" lvl="2" indent="0" algn="ctr">
              <a:buNone/>
            </a:pPr>
            <a:r>
              <a:rPr lang="en-US"/>
              <a:t>October 27-29, 2026</a:t>
            </a:r>
          </a:p>
          <a:p>
            <a:pPr marL="58737" lvl="2" indent="0" algn="ctr">
              <a:buNone/>
            </a:pPr>
            <a:r>
              <a:rPr lang="en-US" b="0"/>
              <a:t>TC Energy Head Office, Calgary, Alberta CANADA</a:t>
            </a:r>
            <a:endParaRPr lang="en-US" sz="2000" b="0">
              <a:solidFill>
                <a:schemeClr val="tx2"/>
              </a:solidFill>
              <a:latin typeface="Arial" panose="020B0604020202020204" pitchFamily="34" charset="0"/>
            </a:endParaRPr>
          </a:p>
          <a:p>
            <a:pPr marL="741362" lvl="2" indent="0">
              <a:buFont typeface="Arial" panose="020B0604020202020204" pitchFamily="34" charset="0"/>
              <a:buNone/>
            </a:pPr>
            <a:endParaRPr lang="en-US" b="0" kern="0"/>
          </a:p>
          <a:p>
            <a:endParaRPr lang="en-US" kern="0"/>
          </a:p>
          <a:p>
            <a:endParaRPr lang="en-US" kern="0"/>
          </a:p>
        </p:txBody>
      </p:sp>
      <p:sp>
        <p:nvSpPr>
          <p:cNvPr id="5" name="Rectangle 4">
            <a:extLst>
              <a:ext uri="{FF2B5EF4-FFF2-40B4-BE49-F238E27FC236}">
                <a16:creationId xmlns:a16="http://schemas.microsoft.com/office/drawing/2014/main" id="{8CE70E26-29AA-D18C-E017-4F6E1029BC5F}"/>
              </a:ext>
            </a:extLst>
          </p:cNvPr>
          <p:cNvSpPr>
            <a:spLocks noGrp="1" noRot="1" noMove="1" noResize="1" noEditPoints="1" noAdjustHandles="1" noChangeArrowheads="1" noChangeShapeType="1"/>
          </p:cNvSpPr>
          <p:nvPr/>
        </p:nvSpPr>
        <p:spPr bwMode="auto">
          <a:xfrm>
            <a:off x="2330" y="3251"/>
            <a:ext cx="12192000" cy="2611409"/>
          </a:xfrm>
          <a:prstGeom prst="rect">
            <a:avLst/>
          </a:prstGeom>
          <a:gradFill>
            <a:gsLst>
              <a:gs pos="12000">
                <a:schemeClr val="bg1"/>
              </a:gs>
              <a:gs pos="59000">
                <a:schemeClr val="bg1"/>
              </a:gs>
              <a:gs pos="0">
                <a:srgbClr val="D7F3F3"/>
              </a:gs>
              <a:gs pos="83000">
                <a:srgbClr val="00B3B5">
                  <a:alpha val="22000"/>
                </a:srgbClr>
              </a:gs>
              <a:gs pos="100000">
                <a:srgbClr val="203864">
                  <a:alpha val="91000"/>
                </a:srgbClr>
              </a:gs>
            </a:gsLst>
            <a:lin ang="2400000" scaled="0"/>
          </a:gra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6" name="TextBox 5">
            <a:extLst>
              <a:ext uri="{FF2B5EF4-FFF2-40B4-BE49-F238E27FC236}">
                <a16:creationId xmlns:a16="http://schemas.microsoft.com/office/drawing/2014/main" id="{2A5B3756-9168-3591-0F95-F2BD8AB7F44A}"/>
              </a:ext>
            </a:extLst>
          </p:cNvPr>
          <p:cNvSpPr txBox="1">
            <a:spLocks/>
          </p:cNvSpPr>
          <p:nvPr/>
        </p:nvSpPr>
        <p:spPr>
          <a:xfrm>
            <a:off x="-1" y="549085"/>
            <a:ext cx="12189669" cy="594403"/>
          </a:xfrm>
          <a:prstGeom prst="rect">
            <a:avLst/>
          </a:prstGeom>
          <a:noFill/>
        </p:spPr>
        <p:txBody>
          <a:bodyPr wrap="square" rIns="1371600">
            <a:noAutofit/>
          </a:bodyPr>
          <a:lstStyle/>
          <a:p>
            <a:pPr algn="r">
              <a:lnSpc>
                <a:spcPts val="1950"/>
              </a:lnSpc>
              <a:spcAft>
                <a:spcPts val="0"/>
              </a:spcAft>
              <a:buNone/>
            </a:pPr>
            <a:r>
              <a:rPr lang="en-US" sz="3600" i="0">
                <a:solidFill>
                  <a:srgbClr val="1F497D"/>
                </a:solidFill>
                <a:effectLst/>
                <a:latin typeface="open-sans"/>
              </a:rPr>
              <a:t>In-Person Courses</a:t>
            </a:r>
          </a:p>
        </p:txBody>
      </p:sp>
      <p:pic>
        <p:nvPicPr>
          <p:cNvPr id="7" name="Picture 6">
            <a:extLst>
              <a:ext uri="{FF2B5EF4-FFF2-40B4-BE49-F238E27FC236}">
                <a16:creationId xmlns:a16="http://schemas.microsoft.com/office/drawing/2014/main" id="{57F15056-54BF-3EF7-32A4-4662ECC52EF3}"/>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182880" y="0"/>
            <a:ext cx="5415902" cy="1410391"/>
          </a:xfrm>
          <a:prstGeom prst="rect">
            <a:avLst/>
          </a:prstGeom>
        </p:spPr>
      </p:pic>
      <p:sp>
        <p:nvSpPr>
          <p:cNvPr id="8" name="Rectangle 7">
            <a:extLst>
              <a:ext uri="{FF2B5EF4-FFF2-40B4-BE49-F238E27FC236}">
                <a16:creationId xmlns:a16="http://schemas.microsoft.com/office/drawing/2014/main" id="{C53FB489-52B5-F78A-CDBD-721848255B33}"/>
              </a:ext>
            </a:extLst>
          </p:cNvPr>
          <p:cNvSpPr>
            <a:spLocks noGrp="1" noRot="1" noMove="1" noResize="1" noEditPoints="1" noAdjustHandles="1" noChangeArrowheads="1" noChangeShapeType="1"/>
          </p:cNvSpPr>
          <p:nvPr/>
        </p:nvSpPr>
        <p:spPr bwMode="auto">
          <a:xfrm flipV="1">
            <a:off x="0" y="2611407"/>
            <a:ext cx="12192000" cy="45719"/>
          </a:xfrm>
          <a:prstGeom prst="rect">
            <a:avLst/>
          </a:prstGeom>
          <a:solidFill>
            <a:schemeClr val="accent4">
              <a:lumMod val="75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9" name="TextBox 8">
            <a:extLst>
              <a:ext uri="{FF2B5EF4-FFF2-40B4-BE49-F238E27FC236}">
                <a16:creationId xmlns:a16="http://schemas.microsoft.com/office/drawing/2014/main" id="{E1571C65-6307-1823-C6D4-C655D46886E4}"/>
              </a:ext>
            </a:extLst>
          </p:cNvPr>
          <p:cNvSpPr txBox="1">
            <a:spLocks/>
          </p:cNvSpPr>
          <p:nvPr/>
        </p:nvSpPr>
        <p:spPr>
          <a:xfrm>
            <a:off x="0" y="833237"/>
            <a:ext cx="12196660" cy="502963"/>
          </a:xfrm>
          <a:prstGeom prst="rect">
            <a:avLst/>
          </a:prstGeom>
          <a:noFill/>
        </p:spPr>
        <p:txBody>
          <a:bodyPr wrap="square" lIns="5486400" rIns="1371600">
            <a:noAutofit/>
          </a:bodyPr>
          <a:lstStyle/>
          <a:p>
            <a:pPr algn="r">
              <a:lnSpc>
                <a:spcPts val="1950"/>
              </a:lnSpc>
              <a:spcAft>
                <a:spcPts val="2250"/>
              </a:spcAft>
              <a:buNone/>
            </a:pPr>
            <a:r>
              <a:rPr lang="en-US" sz="1600" b="0">
                <a:latin typeface="Arial" panose="020B0604020202020204" pitchFamily="34" charset="0"/>
              </a:rPr>
              <a:t>Our in-person courses provide valuable learning opportunities in a practical, hands-on environment.</a:t>
            </a:r>
            <a:endParaRPr lang="en-US" sz="1600">
              <a:latin typeface="Arial" panose="020B0604020202020204" pitchFamily="34" charset="0"/>
            </a:endParaRPr>
          </a:p>
        </p:txBody>
      </p:sp>
      <p:sp>
        <p:nvSpPr>
          <p:cNvPr id="10" name="TextBox 9">
            <a:extLst>
              <a:ext uri="{FF2B5EF4-FFF2-40B4-BE49-F238E27FC236}">
                <a16:creationId xmlns:a16="http://schemas.microsoft.com/office/drawing/2014/main" id="{2E99482E-AEBA-6454-1B80-BC8D728E1761}"/>
              </a:ext>
            </a:extLst>
          </p:cNvPr>
          <p:cNvSpPr txBox="1">
            <a:spLocks/>
          </p:cNvSpPr>
          <p:nvPr/>
        </p:nvSpPr>
        <p:spPr>
          <a:xfrm>
            <a:off x="0" y="1431579"/>
            <a:ext cx="12189668" cy="1077218"/>
          </a:xfrm>
          <a:prstGeom prst="rect">
            <a:avLst/>
          </a:prstGeom>
          <a:noFill/>
        </p:spPr>
        <p:txBody>
          <a:bodyPr wrap="square" anchor="ctr" anchorCtr="0">
            <a:noAutofit/>
          </a:bodyPr>
          <a:lstStyle/>
          <a:p>
            <a:pPr algn="ctr">
              <a:spcAft>
                <a:spcPts val="2250"/>
              </a:spcAft>
              <a:buNone/>
            </a:pPr>
            <a:r>
              <a:rPr lang="en-US" sz="3200" i="0">
                <a:solidFill>
                  <a:srgbClr val="1F497D"/>
                </a:solidFill>
                <a:effectLst/>
                <a:latin typeface="Arial" panose="020B0604020202020204" pitchFamily="34" charset="0"/>
              </a:rPr>
              <a:t>Greenhouse Gas Emissions Management for Facilities</a:t>
            </a:r>
            <a:br>
              <a:rPr lang="en-US" sz="3200" i="0">
                <a:solidFill>
                  <a:srgbClr val="1F497D"/>
                </a:solidFill>
                <a:effectLst/>
                <a:latin typeface="Arial" panose="020B0604020202020204" pitchFamily="34" charset="0"/>
              </a:rPr>
            </a:br>
            <a:r>
              <a:rPr lang="en-US" sz="3200" i="0">
                <a:solidFill>
                  <a:srgbClr val="1F497D"/>
                </a:solidFill>
                <a:effectLst/>
                <a:latin typeface="Arial" panose="020B0604020202020204" pitchFamily="34" charset="0"/>
              </a:rPr>
              <a:t>in the Pipeline Industry – A Practical Approach</a:t>
            </a:r>
          </a:p>
        </p:txBody>
      </p:sp>
      <p:sp>
        <p:nvSpPr>
          <p:cNvPr id="2" name="TextBox 1">
            <a:hlinkClick r:id="rId5"/>
            <a:extLst>
              <a:ext uri="{FF2B5EF4-FFF2-40B4-BE49-F238E27FC236}">
                <a16:creationId xmlns:a16="http://schemas.microsoft.com/office/drawing/2014/main" id="{17102560-DC7C-4CAF-0BD5-D5F0532DFA26}"/>
              </a:ext>
            </a:extLst>
          </p:cNvPr>
          <p:cNvSpPr txBox="1"/>
          <p:nvPr/>
        </p:nvSpPr>
        <p:spPr>
          <a:xfrm>
            <a:off x="8090083" y="6108860"/>
            <a:ext cx="1376314" cy="400110"/>
          </a:xfrm>
          <a:prstGeom prst="rect">
            <a:avLst/>
          </a:prstGeom>
          <a:solidFill>
            <a:schemeClr val="accent5">
              <a:lumMod val="40000"/>
              <a:lumOff val="60000"/>
            </a:schemeClr>
          </a:solidFill>
          <a:ln w="38100">
            <a:solidFill>
              <a:schemeClr val="accent5">
                <a:lumMod val="75000"/>
              </a:schemeClr>
            </a:solidFill>
          </a:ln>
          <a:scene3d>
            <a:camera prst="orthographicFront"/>
            <a:lightRig rig="threePt" dir="t"/>
          </a:scene3d>
          <a:sp3d>
            <a:bevelT/>
          </a:sp3d>
        </p:spPr>
        <p:txBody>
          <a:bodyPr wrap="square" rtlCol="0">
            <a:spAutoFit/>
          </a:bodyPr>
          <a:lstStyle>
            <a:defPPr>
              <a:defRPr lang="en-US"/>
            </a:defPPr>
            <a:lvl1pPr algn="ctr">
              <a:defRPr>
                <a:solidFill>
                  <a:schemeClr val="accent4">
                    <a:lumMod val="50000"/>
                  </a:schemeClr>
                </a:solidFill>
                <a:latin typeface="Arial" panose="020B0604020202020204" pitchFamily="34" charset="0"/>
              </a:defRPr>
            </a:lvl1pPr>
          </a:lstStyle>
          <a:p>
            <a:r>
              <a:rPr lang="en-US">
                <a:hlinkClick r:id="rId6">
                  <a:extLst>
                    <a:ext uri="{A12FA001-AC4F-418D-AE19-62706E023703}">
                      <ahyp:hlinkClr xmlns:ahyp="http://schemas.microsoft.com/office/drawing/2018/hyperlinkcolor" val="tx"/>
                    </a:ext>
                  </a:extLst>
                </a:hlinkClick>
              </a:rPr>
              <a:t>Register</a:t>
            </a:r>
            <a:endParaRPr lang="en-US"/>
          </a:p>
        </p:txBody>
      </p:sp>
    </p:spTree>
    <p:extLst>
      <p:ext uri="{BB962C8B-B14F-4D97-AF65-F5344CB8AC3E}">
        <p14:creationId xmlns:p14="http://schemas.microsoft.com/office/powerpoint/2010/main" val="3846891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696376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AB3D0-771F-8B02-50A0-AFEC5EFFE18C}"/>
              </a:ext>
            </a:extLst>
          </p:cNvPr>
          <p:cNvSpPr>
            <a:spLocks noGrp="1"/>
          </p:cNvSpPr>
          <p:nvPr>
            <p:ph type="ctrTitle"/>
          </p:nvPr>
        </p:nvSpPr>
        <p:spPr>
          <a:xfrm>
            <a:off x="6326434" y="2644171"/>
            <a:ext cx="4943249" cy="1569658"/>
          </a:xfrm>
        </p:spPr>
        <p:txBody>
          <a:bodyPr/>
          <a:lstStyle/>
          <a:p>
            <a:r>
              <a:rPr lang="en-US"/>
              <a:t>Additional Information</a:t>
            </a:r>
          </a:p>
        </p:txBody>
      </p:sp>
    </p:spTree>
    <p:extLst>
      <p:ext uri="{BB962C8B-B14F-4D97-AF65-F5344CB8AC3E}">
        <p14:creationId xmlns:p14="http://schemas.microsoft.com/office/powerpoint/2010/main" val="10790750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1AD3E-9ACF-9E8D-6083-318F926AF0B4}"/>
              </a:ext>
            </a:extLst>
          </p:cNvPr>
          <p:cNvSpPr>
            <a:spLocks noGrp="1"/>
          </p:cNvSpPr>
          <p:nvPr>
            <p:ph type="title"/>
          </p:nvPr>
        </p:nvSpPr>
        <p:spPr/>
        <p:txBody>
          <a:bodyPr/>
          <a:lstStyle/>
          <a:p>
            <a:r>
              <a:rPr lang="en-US"/>
              <a:t>Topic Areas for Abstract Submission</a:t>
            </a:r>
          </a:p>
        </p:txBody>
      </p:sp>
      <p:sp>
        <p:nvSpPr>
          <p:cNvPr id="3" name="Content Placeholder 2">
            <a:extLst>
              <a:ext uri="{FF2B5EF4-FFF2-40B4-BE49-F238E27FC236}">
                <a16:creationId xmlns:a16="http://schemas.microsoft.com/office/drawing/2014/main" id="{B7A1FFE5-6A25-A72E-1C32-C62E63B577B2}"/>
              </a:ext>
            </a:extLst>
          </p:cNvPr>
          <p:cNvSpPr>
            <a:spLocks noGrp="1"/>
          </p:cNvSpPr>
          <p:nvPr>
            <p:ph idx="1"/>
          </p:nvPr>
        </p:nvSpPr>
        <p:spPr>
          <a:xfrm>
            <a:off x="822960" y="1554480"/>
            <a:ext cx="10518330" cy="4902200"/>
          </a:xfrm>
        </p:spPr>
        <p:txBody>
          <a:bodyPr/>
          <a:lstStyle/>
          <a:p>
            <a:pPr marL="457200" indent="-457200">
              <a:spcAft>
                <a:spcPts val="1200"/>
              </a:spcAft>
              <a:buAutoNum type="arabicPeriod"/>
            </a:pPr>
            <a:r>
              <a:rPr lang="en-US"/>
              <a:t>Design, Materials &amp; Construction: </a:t>
            </a:r>
            <a:r>
              <a:rPr lang="en-US" sz="1800" b="0"/>
              <a:t>research efforts on the development of safe, environmentally responsible, cost-effective, and reliable solutions for design, construction, materials, and operation of energy pipelines. </a:t>
            </a:r>
          </a:p>
          <a:p>
            <a:pPr marL="457200" indent="-457200">
              <a:spcAft>
                <a:spcPts val="1200"/>
              </a:spcAft>
              <a:buAutoNum type="arabicPeriod"/>
            </a:pPr>
            <a:r>
              <a:rPr lang="en-US"/>
              <a:t>Integrity &amp; Inspection: </a:t>
            </a:r>
            <a:r>
              <a:rPr lang="en-US" sz="1800" b="0"/>
              <a:t>R&amp;D that improves the reliability of the pipeline infrastructure and ensure the continuity of public service through the development and successful deployment of technologies associated with inspection technologies. </a:t>
            </a:r>
          </a:p>
          <a:p>
            <a:pPr marL="457200" indent="-457200">
              <a:spcAft>
                <a:spcPts val="1200"/>
              </a:spcAft>
              <a:buAutoNum type="arabicPeriod"/>
            </a:pPr>
            <a:r>
              <a:rPr lang="en-US"/>
              <a:t>Corrosion: </a:t>
            </a:r>
            <a:r>
              <a:rPr lang="en-US" sz="1800" b="0"/>
              <a:t>research on industry challenges related to internal and external corrosion prevention and mitigation, as well as stress corrosion susceptibility evaluation and repair. </a:t>
            </a:r>
          </a:p>
          <a:p>
            <a:pPr marL="457200" indent="-457200">
              <a:spcAft>
                <a:spcPts val="1200"/>
              </a:spcAft>
              <a:buAutoNum type="arabicPeriod"/>
            </a:pPr>
            <a:r>
              <a:rPr lang="en-US"/>
              <a:t>Compressor and Pump Facilities: </a:t>
            </a:r>
            <a:r>
              <a:rPr lang="en-US" sz="1800" b="0"/>
              <a:t>research efforts on minimizing the operating costs and capital requirements of compression and pump service, meeting market demands and all applicable environmental regulations. Technologies to ensure the safety, integrity, reliability and productivity of new and existing facilities, including both gas and liquid facilities. </a:t>
            </a:r>
          </a:p>
          <a:p>
            <a:pPr marL="0" indent="0">
              <a:buNone/>
            </a:pPr>
            <a:endParaRPr lang="en-US"/>
          </a:p>
        </p:txBody>
      </p:sp>
    </p:spTree>
    <p:extLst>
      <p:ext uri="{BB962C8B-B14F-4D97-AF65-F5344CB8AC3E}">
        <p14:creationId xmlns:p14="http://schemas.microsoft.com/office/powerpoint/2010/main" val="1332679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E9C87-CD49-93B4-2EBF-99A6D53185D5}"/>
              </a:ext>
            </a:extLst>
          </p:cNvPr>
          <p:cNvSpPr>
            <a:spLocks noGrp="1"/>
          </p:cNvSpPr>
          <p:nvPr>
            <p:ph type="title"/>
          </p:nvPr>
        </p:nvSpPr>
        <p:spPr/>
        <p:txBody>
          <a:bodyPr/>
          <a:lstStyle/>
          <a:p>
            <a:r>
              <a:rPr lang="en-US"/>
              <a:t>Topic Areas for Abstract Submission…</a:t>
            </a:r>
          </a:p>
        </p:txBody>
      </p:sp>
      <p:sp>
        <p:nvSpPr>
          <p:cNvPr id="3" name="Content Placeholder 2">
            <a:extLst>
              <a:ext uri="{FF2B5EF4-FFF2-40B4-BE49-F238E27FC236}">
                <a16:creationId xmlns:a16="http://schemas.microsoft.com/office/drawing/2014/main" id="{DF9A173B-4A74-31AE-CE07-2523F9A19042}"/>
              </a:ext>
            </a:extLst>
          </p:cNvPr>
          <p:cNvSpPr>
            <a:spLocks noGrp="1"/>
          </p:cNvSpPr>
          <p:nvPr>
            <p:ph idx="1"/>
          </p:nvPr>
        </p:nvSpPr>
        <p:spPr>
          <a:xfrm>
            <a:off x="822961" y="1554480"/>
            <a:ext cx="10515600" cy="4902200"/>
          </a:xfrm>
        </p:spPr>
        <p:txBody>
          <a:bodyPr/>
          <a:lstStyle/>
          <a:p>
            <a:pPr marL="457200" indent="-457200">
              <a:spcAft>
                <a:spcPts val="1200"/>
              </a:spcAft>
              <a:buFont typeface="+mj-lt"/>
              <a:buAutoNum type="arabicPeriod" startAt="5"/>
            </a:pPr>
            <a:r>
              <a:rPr lang="en-US"/>
              <a:t>Surveillance, Operations &amp; Monitoring: </a:t>
            </a:r>
            <a:r>
              <a:rPr lang="en-US" sz="1800" b="0"/>
              <a:t>Research and technologies to  improve the integrity of the pipeline infrastructure and the continuity of public service through the development and successful deployment of technologies identify Right-of-Way threats, leak detection, Greenhouse Gas Management, weather &amp; outside force, and damage prevention. </a:t>
            </a:r>
          </a:p>
          <a:p>
            <a:pPr marL="457200" indent="-457200">
              <a:spcAft>
                <a:spcPts val="1200"/>
              </a:spcAft>
              <a:buFont typeface="+mj-lt"/>
              <a:buAutoNum type="arabicPeriod" startAt="5"/>
            </a:pPr>
            <a:r>
              <a:rPr lang="en-US"/>
              <a:t>Measurement</a:t>
            </a:r>
            <a:r>
              <a:rPr lang="en-US" sz="1800"/>
              <a:t>: </a:t>
            </a:r>
            <a:r>
              <a:rPr lang="en-US" sz="1800" b="0"/>
              <a:t>measurement technology research to improve safety, performance (accuracy, uncertainty), environmental impact, and operating cost (operability, maintainability, reliability) of oil and gas transportation systems. </a:t>
            </a:r>
          </a:p>
          <a:p>
            <a:pPr marL="457200" indent="-457200">
              <a:spcAft>
                <a:spcPts val="1200"/>
              </a:spcAft>
              <a:buFont typeface="+mj-lt"/>
              <a:buAutoNum type="arabicPeriod" startAt="5"/>
            </a:pPr>
            <a:r>
              <a:rPr lang="en-US"/>
              <a:t>Underground Storage: </a:t>
            </a:r>
            <a:r>
              <a:rPr lang="en-US" sz="1800" b="0"/>
              <a:t>technologies to ensure the safety, integrity, reliability and productivity of new and existing storage facilities, including both reservoir and cavern storage. </a:t>
            </a:r>
          </a:p>
          <a:p>
            <a:pPr marL="457200" indent="-457200">
              <a:spcAft>
                <a:spcPts val="1200"/>
              </a:spcAft>
              <a:buFont typeface="+mj-lt"/>
              <a:buAutoNum type="arabicPeriod" startAt="5"/>
            </a:pPr>
            <a:r>
              <a:rPr lang="en-US"/>
              <a:t>Subsea : </a:t>
            </a:r>
            <a:r>
              <a:rPr lang="en-US" sz="1800" b="0"/>
              <a:t>research focusing on Subsea Pipeline Integrity Management (SPIM) and Subsea Pipeline Direct Assessment (SPDA). The research deliverables target improvements to risers, on-bottom stability and pipe to enhance the performance through development and implementation of new design methods, materials, and construction technologies. </a:t>
            </a:r>
          </a:p>
        </p:txBody>
      </p:sp>
    </p:spTree>
    <p:extLst>
      <p:ext uri="{BB962C8B-B14F-4D97-AF65-F5344CB8AC3E}">
        <p14:creationId xmlns:p14="http://schemas.microsoft.com/office/powerpoint/2010/main" val="25620328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D7235-6019-0B03-BFF4-B763906908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2F3E19-523F-B0D1-0121-D2478D1B6D59}"/>
              </a:ext>
            </a:extLst>
          </p:cNvPr>
          <p:cNvSpPr>
            <a:spLocks noGrp="1"/>
          </p:cNvSpPr>
          <p:nvPr>
            <p:ph type="title"/>
          </p:nvPr>
        </p:nvSpPr>
        <p:spPr/>
        <p:txBody>
          <a:bodyPr/>
          <a:lstStyle/>
          <a:p>
            <a:r>
              <a:rPr lang="en-US"/>
              <a:t>Topic Areas for Abstract Submission…</a:t>
            </a:r>
          </a:p>
        </p:txBody>
      </p:sp>
      <p:sp>
        <p:nvSpPr>
          <p:cNvPr id="3" name="Content Placeholder 2">
            <a:extLst>
              <a:ext uri="{FF2B5EF4-FFF2-40B4-BE49-F238E27FC236}">
                <a16:creationId xmlns:a16="http://schemas.microsoft.com/office/drawing/2014/main" id="{8F13A1B4-B919-6B7D-391E-BA74EF733D17}"/>
              </a:ext>
            </a:extLst>
          </p:cNvPr>
          <p:cNvSpPr>
            <a:spLocks noGrp="1"/>
          </p:cNvSpPr>
          <p:nvPr>
            <p:ph idx="1"/>
          </p:nvPr>
        </p:nvSpPr>
        <p:spPr>
          <a:xfrm>
            <a:off x="822960" y="1554480"/>
            <a:ext cx="10515600" cy="4902200"/>
          </a:xfrm>
        </p:spPr>
        <p:txBody>
          <a:bodyPr/>
          <a:lstStyle/>
          <a:p>
            <a:pPr marL="457200" indent="-457200">
              <a:spcAft>
                <a:spcPts val="1200"/>
              </a:spcAft>
              <a:buFont typeface="+mj-lt"/>
              <a:buAutoNum type="arabicPeriod" startAt="9"/>
            </a:pPr>
            <a:r>
              <a:rPr lang="en-US"/>
              <a:t>Emerging Fuels/Products: </a:t>
            </a:r>
            <a:r>
              <a:rPr lang="en-US" sz="1800" b="0"/>
              <a:t>research that enables new and existing pipeline systems to safely transport emerging products, including hydrogen, renewable natural gas (RNG), carbon dioxide, and other alternative product transportation. </a:t>
            </a:r>
          </a:p>
          <a:p>
            <a:pPr marL="457200" indent="-457200">
              <a:spcAft>
                <a:spcPts val="1200"/>
              </a:spcAft>
              <a:buFont typeface="+mj-lt"/>
              <a:buAutoNum type="arabicPeriod" startAt="9"/>
            </a:pPr>
            <a:r>
              <a:rPr lang="en-US"/>
              <a:t>Risk-based Decision Support Tools: </a:t>
            </a:r>
            <a:r>
              <a:rPr lang="en-US" sz="1800" b="0"/>
              <a:t>Novel risk-based frameworks and tools developments that collate risk across many threat areas to enable safety, sustainability, economy and other objectives to be optimized. </a:t>
            </a:r>
          </a:p>
          <a:p>
            <a:pPr marL="457200" indent="-457200">
              <a:spcAft>
                <a:spcPts val="1200"/>
              </a:spcAft>
              <a:buFont typeface="+mj-lt"/>
              <a:buAutoNum type="arabicPeriod" startAt="9"/>
            </a:pPr>
            <a:r>
              <a:rPr lang="en-US"/>
              <a:t>Performance Improvement through Machine Learning and Data: </a:t>
            </a:r>
            <a:r>
              <a:rPr lang="en-US" sz="1800" b="0"/>
              <a:t>use of data analytics, Machine Learning (AI) and other technologies to improve above 1- 10 topic areas</a:t>
            </a:r>
          </a:p>
          <a:p>
            <a:pPr marL="457200" indent="-457200">
              <a:spcAft>
                <a:spcPts val="1200"/>
              </a:spcAft>
              <a:buFont typeface="+mj-lt"/>
              <a:buAutoNum type="arabicPeriod" startAt="9"/>
            </a:pPr>
            <a:r>
              <a:rPr lang="en-US"/>
              <a:t>Artificial Intelligence and Other Emerging Tools &amp; Technologies: </a:t>
            </a:r>
            <a:r>
              <a:rPr lang="en-US" sz="1800" b="0"/>
              <a:t>research and tools that use latest AI models  that enables new and existing pipeline systems to safely transport products. The focus here is on more recent developments of AI in semantics models, Image recognition etc. You can also include research on Human factors and other areas that are not covered by other topic areas.</a:t>
            </a:r>
          </a:p>
          <a:p>
            <a:pPr marL="0" indent="0">
              <a:buNone/>
            </a:pPr>
            <a:endParaRPr lang="en-US"/>
          </a:p>
        </p:txBody>
      </p:sp>
    </p:spTree>
    <p:extLst>
      <p:ext uri="{BB962C8B-B14F-4D97-AF65-F5344CB8AC3E}">
        <p14:creationId xmlns:p14="http://schemas.microsoft.com/office/powerpoint/2010/main" val="288446742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PRCI Slide Template">
  <a:themeElements>
    <a:clrScheme name="PRCI">
      <a:dk1>
        <a:sysClr val="windowText" lastClr="000000"/>
      </a:dk1>
      <a:lt1>
        <a:sysClr val="window" lastClr="FFFFFF"/>
      </a:lt1>
      <a:dk2>
        <a:srgbClr val="1F497D"/>
      </a:dk2>
      <a:lt2>
        <a:srgbClr val="E7E6E6"/>
      </a:lt2>
      <a:accent1>
        <a:srgbClr val="1F497D"/>
      </a:accent1>
      <a:accent2>
        <a:srgbClr val="00B3B5"/>
      </a:accent2>
      <a:accent3>
        <a:srgbClr val="A5A5A5"/>
      </a:accent3>
      <a:accent4>
        <a:srgbClr val="ED7D31"/>
      </a:accent4>
      <a:accent5>
        <a:srgbClr val="FFC000"/>
      </a:accent5>
      <a:accent6>
        <a:srgbClr val="D3D3D3"/>
      </a:accent6>
      <a:hlink>
        <a:srgbClr val="548DD4"/>
      </a:hlink>
      <a:folHlink>
        <a:srgbClr val="833C0B"/>
      </a:folHlink>
    </a:clrScheme>
    <a:fontScheme name="PRCI 2023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txDef>
      <a:spPr>
        <a:noFill/>
      </a:spPr>
      <a:bodyPr wrap="square" rtlCol="0">
        <a:spAutoFit/>
      </a:bodyPr>
      <a:lstStyle>
        <a:defPPr>
          <a:defRPr b="0" smtClean="0">
            <a:latin typeface="Arial" panose="020B0604020202020204" pitchFamily="34" charset="0"/>
          </a:defRPr>
        </a:defPPr>
      </a:lstStyle>
    </a:tx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CI Presentation Template.potx" id="{73813954-C7C0-4BBC-9DF8-C575422914B6}" vid="{F2138C62-9B7B-413B-AA3A-EE8F85FAEA96}"/>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7AE15B460721D4E812A119FA9F3707E" ma:contentTypeVersion="20" ma:contentTypeDescription="Create a new document." ma:contentTypeScope="" ma:versionID="9608cf51f82e4be6e2c4f07a1377eeff">
  <xsd:schema xmlns:xsd="http://www.w3.org/2001/XMLSchema" xmlns:xs="http://www.w3.org/2001/XMLSchema" xmlns:p="http://schemas.microsoft.com/office/2006/metadata/properties" xmlns:ns2="e7503f34-dcd5-4f7d-badf-0ddc02b6a8b6" xmlns:ns3="2cff8a1c-bdc1-437c-8fce-09dcc749c0a5" targetNamespace="http://schemas.microsoft.com/office/2006/metadata/properties" ma:root="true" ma:fieldsID="a960ba556316e3c426f4c58bb70eaf33" ns2:_="" ns3:_="">
    <xsd:import namespace="e7503f34-dcd5-4f7d-badf-0ddc02b6a8b6"/>
    <xsd:import namespace="2cff8a1c-bdc1-437c-8fce-09dcc749c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Notes0"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503f34-dcd5-4f7d-badf-0ddc02b6a8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Notes0" ma:index="20" nillable="true" ma:displayName="Notes" ma:description="Revision Notes" ma:format="Dropdown" ma:internalName="Notes0">
      <xsd:simpleType>
        <xsd:restriction base="dms:Text">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f208c548-889b-4a4f-bb93-9b7b4c7adadd" ma:termSetId="09814cd3-568e-fe90-9814-8d621ff8fb84" ma:anchorId="fba54fb3-c3e1-fe81-a776-ca4b69148c4d" ma:open="true" ma:isKeyword="false">
      <xsd:complexType>
        <xsd:sequence>
          <xsd:element ref="pc:Terms" minOccurs="0" maxOccurs="1"/>
        </xsd:sequence>
      </xsd:complex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cff8a1c-bdc1-437c-8fce-09dcc749c0a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b5d6e3f6-9df4-4791-88e6-3fbc301706a9}" ma:internalName="TaxCatchAll" ma:showField="CatchAllData" ma:web="2cff8a1c-bdc1-437c-8fce-09dcc749c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7503f34-dcd5-4f7d-badf-0ddc02b6a8b6">
      <Terms xmlns="http://schemas.microsoft.com/office/infopath/2007/PartnerControls"/>
    </lcf76f155ced4ddcb4097134ff3c332f>
    <TaxCatchAll xmlns="2cff8a1c-bdc1-437c-8fce-09dcc749c0a5" xsi:nil="true"/>
    <Notes0 xmlns="e7503f34-dcd5-4f7d-badf-0ddc02b6a8b6" xsi:nil="true"/>
  </documentManagement>
</p:properties>
</file>

<file path=customXml/itemProps1.xml><?xml version="1.0" encoding="utf-8"?>
<ds:datastoreItem xmlns:ds="http://schemas.openxmlformats.org/officeDocument/2006/customXml" ds:itemID="{BCA373DF-84A3-4845-A52E-652B99CD320F}">
  <ds:schemaRefs>
    <ds:schemaRef ds:uri="http://schemas.microsoft.com/sharepoint/v3/contenttype/forms"/>
  </ds:schemaRefs>
</ds:datastoreItem>
</file>

<file path=customXml/itemProps2.xml><?xml version="1.0" encoding="utf-8"?>
<ds:datastoreItem xmlns:ds="http://schemas.openxmlformats.org/officeDocument/2006/customXml" ds:itemID="{9E3502AD-F8D6-4A6E-B71E-D512AAB9CB8F}">
  <ds:schemaRefs>
    <ds:schemaRef ds:uri="2cff8a1c-bdc1-437c-8fce-09dcc749c0a5"/>
    <ds:schemaRef ds:uri="e7503f34-dcd5-4f7d-badf-0ddc02b6a8b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BDF8AA8-DBA4-441D-B3C1-5D950ECB5DF0}">
  <ds:schemaRefs>
    <ds:schemaRef ds:uri="2cff8a1c-bdc1-437c-8fce-09dcc749c0a5"/>
    <ds:schemaRef ds:uri="e7503f34-dcd5-4f7d-badf-0ddc02b6a8b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PRCI Presentation Template</Template>
  <Application>Microsoft Office PowerPoint</Application>
  <PresentationFormat>Widescreen</PresentationFormat>
  <Slides>22</Slides>
  <Notes>9</Notes>
  <HiddenSlides>0</HiddenSlide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PRCI Slide Template</vt:lpstr>
      <vt:lpstr>Knowledge Transfer Update</vt:lpstr>
      <vt:lpstr>REX2027</vt:lpstr>
      <vt:lpstr>PowerPoint Presentation</vt:lpstr>
      <vt:lpstr>PowerPoint Presentation</vt:lpstr>
      <vt:lpstr>REX 2027</vt:lpstr>
      <vt:lpstr>Call for Abstracts</vt:lpstr>
      <vt:lpstr>PowerPoint Presentation</vt:lpstr>
      <vt:lpstr>High level Schedule</vt:lpstr>
      <vt:lpstr>Abstract and Presentation Review Criteria</vt:lpstr>
      <vt:lpstr>PowerPoint Presentation</vt:lpstr>
      <vt:lpstr>PowerPoint Presentation</vt:lpstr>
      <vt:lpstr>PRCI Academy Please share with your colleagues</vt:lpstr>
      <vt:lpstr>PowerPoint Presentation</vt:lpstr>
      <vt:lpstr>PowerPoint Presentation</vt:lpstr>
      <vt:lpstr>PowerPoint Presentation</vt:lpstr>
      <vt:lpstr>PowerPoint Presentation</vt:lpstr>
      <vt:lpstr>PowerPoint Presentation</vt:lpstr>
      <vt:lpstr>PowerPoint Presentation</vt:lpstr>
      <vt:lpstr>Additional Information</vt:lpstr>
      <vt:lpstr>Topic Areas for Abstract Submission</vt:lpstr>
      <vt:lpstr>Topic Areas for Abstract Submission…</vt:lpstr>
      <vt:lpstr>Topic Areas for Abstract Submission…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Shahani Kariyawasam</dc:creator>
  <cp:revision>1</cp:revision>
  <cp:lastPrinted>2021-10-01T14:40:57Z</cp:lastPrinted>
  <dcterms:created xsi:type="dcterms:W3CDTF">2025-02-10T16:37:24Z</dcterms:created>
  <dcterms:modified xsi:type="dcterms:W3CDTF">2026-05-22T20:11:42Z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0x01010097AE15B460721D4E812A119FA9F3707E</vt:lpwstr>
  </property>
  <property fmtid="{D5CDD505-2E9C-101B-9397-08002B2CF9AE}" pid="4" name="Order">
    <vt:lpwstr>21520900.0000000</vt:lpwstr>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xd_Signature">
    <vt:lpwstr/>
  </property>
</Properties>
</file>